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2" r:id="rId5"/>
  </p:sldMasterIdLst>
  <p:notesMasterIdLst>
    <p:notesMasterId r:id="rId53"/>
  </p:notesMasterIdLst>
  <p:sldIdLst>
    <p:sldId id="256" r:id="rId6"/>
    <p:sldId id="268" r:id="rId7"/>
    <p:sldId id="271" r:id="rId8"/>
    <p:sldId id="360" r:id="rId9"/>
    <p:sldId id="359" r:id="rId10"/>
    <p:sldId id="362" r:id="rId11"/>
    <p:sldId id="357" r:id="rId12"/>
    <p:sldId id="365" r:id="rId13"/>
    <p:sldId id="369" r:id="rId14"/>
    <p:sldId id="338" r:id="rId15"/>
    <p:sldId id="372" r:id="rId16"/>
    <p:sldId id="299" r:id="rId17"/>
    <p:sldId id="370" r:id="rId18"/>
    <p:sldId id="376" r:id="rId19"/>
    <p:sldId id="339" r:id="rId20"/>
    <p:sldId id="367" r:id="rId21"/>
    <p:sldId id="340" r:id="rId22"/>
    <p:sldId id="302" r:id="rId23"/>
    <p:sldId id="368" r:id="rId24"/>
    <p:sldId id="374" r:id="rId25"/>
    <p:sldId id="375" r:id="rId26"/>
    <p:sldId id="298" r:id="rId27"/>
    <p:sldId id="341" r:id="rId28"/>
    <p:sldId id="326" r:id="rId29"/>
    <p:sldId id="364" r:id="rId30"/>
    <p:sldId id="342" r:id="rId31"/>
    <p:sldId id="329" r:id="rId32"/>
    <p:sldId id="343" r:id="rId33"/>
    <p:sldId id="323" r:id="rId34"/>
    <p:sldId id="366" r:id="rId35"/>
    <p:sldId id="344" r:id="rId36"/>
    <p:sldId id="345" r:id="rId37"/>
    <p:sldId id="348" r:id="rId38"/>
    <p:sldId id="350" r:id="rId39"/>
    <p:sldId id="377" r:id="rId40"/>
    <p:sldId id="349" r:id="rId41"/>
    <p:sldId id="378" r:id="rId42"/>
    <p:sldId id="351" r:id="rId43"/>
    <p:sldId id="353" r:id="rId44"/>
    <p:sldId id="354" r:id="rId45"/>
    <p:sldId id="272" r:id="rId46"/>
    <p:sldId id="346" r:id="rId47"/>
    <p:sldId id="322" r:id="rId48"/>
    <p:sldId id="324" r:id="rId49"/>
    <p:sldId id="316" r:id="rId50"/>
    <p:sldId id="337" r:id="rId51"/>
    <p:sldId id="296" r:id="rId52"/>
  </p:sldIdLst>
  <p:sldSz cx="12192000" cy="6858000"/>
  <p:notesSz cx="6858000" cy="9144000"/>
  <p:defaultTextStyle>
    <a:defPPr>
      <a:defRPr lang="nl-BE"/>
    </a:defPPr>
    <a:lvl1pPr marL="0" algn="l" defTabSz="2177004" rtl="0" eaLnBrk="1" latinLnBrk="0" hangingPunct="1">
      <a:defRPr sz="4285" kern="1200">
        <a:solidFill>
          <a:schemeClr val="tx1"/>
        </a:solidFill>
        <a:latin typeface="+mn-lt"/>
        <a:ea typeface="+mn-ea"/>
        <a:cs typeface="+mn-cs"/>
      </a:defRPr>
    </a:lvl1pPr>
    <a:lvl2pPr marL="1088502" algn="l" defTabSz="2177004" rtl="0" eaLnBrk="1" latinLnBrk="0" hangingPunct="1">
      <a:defRPr sz="4285" kern="1200">
        <a:solidFill>
          <a:schemeClr val="tx1"/>
        </a:solidFill>
        <a:latin typeface="+mn-lt"/>
        <a:ea typeface="+mn-ea"/>
        <a:cs typeface="+mn-cs"/>
      </a:defRPr>
    </a:lvl2pPr>
    <a:lvl3pPr marL="2177004" algn="l" defTabSz="2177004" rtl="0" eaLnBrk="1" latinLnBrk="0" hangingPunct="1">
      <a:defRPr sz="4285" kern="1200">
        <a:solidFill>
          <a:schemeClr val="tx1"/>
        </a:solidFill>
        <a:latin typeface="+mn-lt"/>
        <a:ea typeface="+mn-ea"/>
        <a:cs typeface="+mn-cs"/>
      </a:defRPr>
    </a:lvl3pPr>
    <a:lvl4pPr marL="3265505" algn="l" defTabSz="2177004" rtl="0" eaLnBrk="1" latinLnBrk="0" hangingPunct="1">
      <a:defRPr sz="4285" kern="1200">
        <a:solidFill>
          <a:schemeClr val="tx1"/>
        </a:solidFill>
        <a:latin typeface="+mn-lt"/>
        <a:ea typeface="+mn-ea"/>
        <a:cs typeface="+mn-cs"/>
      </a:defRPr>
    </a:lvl4pPr>
    <a:lvl5pPr marL="4354007" algn="l" defTabSz="2177004" rtl="0" eaLnBrk="1" latinLnBrk="0" hangingPunct="1">
      <a:defRPr sz="4285" kern="1200">
        <a:solidFill>
          <a:schemeClr val="tx1"/>
        </a:solidFill>
        <a:latin typeface="+mn-lt"/>
        <a:ea typeface="+mn-ea"/>
        <a:cs typeface="+mn-cs"/>
      </a:defRPr>
    </a:lvl5pPr>
    <a:lvl6pPr marL="5442509" algn="l" defTabSz="2177004" rtl="0" eaLnBrk="1" latinLnBrk="0" hangingPunct="1">
      <a:defRPr sz="4285" kern="1200">
        <a:solidFill>
          <a:schemeClr val="tx1"/>
        </a:solidFill>
        <a:latin typeface="+mn-lt"/>
        <a:ea typeface="+mn-ea"/>
        <a:cs typeface="+mn-cs"/>
      </a:defRPr>
    </a:lvl6pPr>
    <a:lvl7pPr marL="6531011" algn="l" defTabSz="2177004" rtl="0" eaLnBrk="1" latinLnBrk="0" hangingPunct="1">
      <a:defRPr sz="4285" kern="1200">
        <a:solidFill>
          <a:schemeClr val="tx1"/>
        </a:solidFill>
        <a:latin typeface="+mn-lt"/>
        <a:ea typeface="+mn-ea"/>
        <a:cs typeface="+mn-cs"/>
      </a:defRPr>
    </a:lvl7pPr>
    <a:lvl8pPr marL="7619512" algn="l" defTabSz="2177004" rtl="0" eaLnBrk="1" latinLnBrk="0" hangingPunct="1">
      <a:defRPr sz="4285" kern="1200">
        <a:solidFill>
          <a:schemeClr val="tx1"/>
        </a:solidFill>
        <a:latin typeface="+mn-lt"/>
        <a:ea typeface="+mn-ea"/>
        <a:cs typeface="+mn-cs"/>
      </a:defRPr>
    </a:lvl8pPr>
    <a:lvl9pPr marL="8708014" algn="l" defTabSz="2177004" rtl="0" eaLnBrk="1" latinLnBrk="0" hangingPunct="1">
      <a:defRPr sz="428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eyers Evelyn" initials="SE" lastIdx="1" clrIdx="0">
    <p:extLst>
      <p:ext uri="{19B8F6BF-5375-455C-9EA6-DF929625EA0E}">
        <p15:presenceInfo xmlns:p15="http://schemas.microsoft.com/office/powerpoint/2012/main" userId="S::evelyn.smeyers@vlaanderen.be::0d7e1d02-7fa0-48f0-8fd0-b5e8762dea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8D126A-1C98-CD33-3D28-A72DB2860DBB}" v="1" dt="2023-10-03T09:22:20.637"/>
    <p1510:client id="{CF33B143-4F8D-4EE1-B9BF-2425ACD1277C}" v="2910" dt="2023-10-03T09:30:29.732"/>
    <p1510:client id="{E8FDF173-EDAF-4307-8ABE-8111C8AA54C4}" v="3879" dt="2023-10-03T10:07:44.897"/>
    <p1510:client id="{F57B3F58-825B-3DE2-95DA-F593BF75D904}" v="51" dt="2023-10-03T07:28:34.47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eyers Evelyn" userId="0d7e1d02-7fa0-48f0-8fd0-b5e8762deac7" providerId="ADAL" clId="{CF33B143-4F8D-4EE1-B9BF-2425ACD1277C}"/>
    <pc:docChg chg="undo custSel addSld delSld modSld sldOrd">
      <pc:chgData name="Smeyers Evelyn" userId="0d7e1d02-7fa0-48f0-8fd0-b5e8762deac7" providerId="ADAL" clId="{CF33B143-4F8D-4EE1-B9BF-2425ACD1277C}" dt="2023-10-03T09:30:29.732" v="3526" actId="47"/>
      <pc:docMkLst>
        <pc:docMk/>
      </pc:docMkLst>
      <pc:sldChg chg="delSp mod">
        <pc:chgData name="Smeyers Evelyn" userId="0d7e1d02-7fa0-48f0-8fd0-b5e8762deac7" providerId="ADAL" clId="{CF33B143-4F8D-4EE1-B9BF-2425ACD1277C}" dt="2023-10-02T12:40:53.388" v="2137" actId="478"/>
        <pc:sldMkLst>
          <pc:docMk/>
          <pc:sldMk cId="1055965164" sldId="296"/>
        </pc:sldMkLst>
        <pc:spChg chg="del">
          <ac:chgData name="Smeyers Evelyn" userId="0d7e1d02-7fa0-48f0-8fd0-b5e8762deac7" providerId="ADAL" clId="{CF33B143-4F8D-4EE1-B9BF-2425ACD1277C}" dt="2023-10-02T12:40:52.472" v="2136" actId="478"/>
          <ac:spMkLst>
            <pc:docMk/>
            <pc:sldMk cId="1055965164" sldId="296"/>
            <ac:spMk id="6" creationId="{074A26B0-7D15-4802-8826-BF1375A3670E}"/>
          </ac:spMkLst>
        </pc:spChg>
        <pc:spChg chg="del">
          <ac:chgData name="Smeyers Evelyn" userId="0d7e1d02-7fa0-48f0-8fd0-b5e8762deac7" providerId="ADAL" clId="{CF33B143-4F8D-4EE1-B9BF-2425ACD1277C}" dt="2023-10-02T12:40:53.388" v="2137" actId="478"/>
          <ac:spMkLst>
            <pc:docMk/>
            <pc:sldMk cId="1055965164" sldId="296"/>
            <ac:spMk id="15" creationId="{846E1A85-CE5F-4338-9063-2627EDB987B2}"/>
          </ac:spMkLst>
        </pc:spChg>
      </pc:sldChg>
      <pc:sldChg chg="modSp mod">
        <pc:chgData name="Smeyers Evelyn" userId="0d7e1d02-7fa0-48f0-8fd0-b5e8762deac7" providerId="ADAL" clId="{CF33B143-4F8D-4EE1-B9BF-2425ACD1277C}" dt="2023-10-02T12:29:00.669" v="1425" actId="20577"/>
        <pc:sldMkLst>
          <pc:docMk/>
          <pc:sldMk cId="2987051441" sldId="298"/>
        </pc:sldMkLst>
        <pc:spChg chg="mod">
          <ac:chgData name="Smeyers Evelyn" userId="0d7e1d02-7fa0-48f0-8fd0-b5e8762deac7" providerId="ADAL" clId="{CF33B143-4F8D-4EE1-B9BF-2425ACD1277C}" dt="2023-10-02T12:29:00.669" v="1425" actId="20577"/>
          <ac:spMkLst>
            <pc:docMk/>
            <pc:sldMk cId="2987051441" sldId="298"/>
            <ac:spMk id="3" creationId="{8C88CB28-AF00-4C96-B97E-C4CCC857D6F4}"/>
          </ac:spMkLst>
        </pc:spChg>
      </pc:sldChg>
      <pc:sldChg chg="modSp mod">
        <pc:chgData name="Smeyers Evelyn" userId="0d7e1d02-7fa0-48f0-8fd0-b5e8762deac7" providerId="ADAL" clId="{CF33B143-4F8D-4EE1-B9BF-2425ACD1277C}" dt="2023-10-02T12:29:32.786" v="1428" actId="20577"/>
        <pc:sldMkLst>
          <pc:docMk/>
          <pc:sldMk cId="2266314056" sldId="299"/>
        </pc:sldMkLst>
        <pc:spChg chg="mod">
          <ac:chgData name="Smeyers Evelyn" userId="0d7e1d02-7fa0-48f0-8fd0-b5e8762deac7" providerId="ADAL" clId="{CF33B143-4F8D-4EE1-B9BF-2425ACD1277C}" dt="2023-10-02T12:29:32.786" v="1428" actId="20577"/>
          <ac:spMkLst>
            <pc:docMk/>
            <pc:sldMk cId="2266314056" sldId="299"/>
            <ac:spMk id="3" creationId="{8C88CB28-AF00-4C96-B97E-C4CCC857D6F4}"/>
          </ac:spMkLst>
        </pc:spChg>
      </pc:sldChg>
      <pc:sldChg chg="modSp mod">
        <pc:chgData name="Smeyers Evelyn" userId="0d7e1d02-7fa0-48f0-8fd0-b5e8762deac7" providerId="ADAL" clId="{CF33B143-4F8D-4EE1-B9BF-2425ACD1277C}" dt="2023-10-02T12:26:18.446" v="1033" actId="113"/>
        <pc:sldMkLst>
          <pc:docMk/>
          <pc:sldMk cId="1925506639" sldId="302"/>
        </pc:sldMkLst>
        <pc:spChg chg="mod">
          <ac:chgData name="Smeyers Evelyn" userId="0d7e1d02-7fa0-48f0-8fd0-b5e8762deac7" providerId="ADAL" clId="{CF33B143-4F8D-4EE1-B9BF-2425ACD1277C}" dt="2023-10-02T12:26:18.446" v="1033" actId="113"/>
          <ac:spMkLst>
            <pc:docMk/>
            <pc:sldMk cId="1925506639" sldId="302"/>
            <ac:spMk id="3" creationId="{8C88CB28-AF00-4C96-B97E-C4CCC857D6F4}"/>
          </ac:spMkLst>
        </pc:spChg>
      </pc:sldChg>
      <pc:sldChg chg="del">
        <pc:chgData name="Smeyers Evelyn" userId="0d7e1d02-7fa0-48f0-8fd0-b5e8762deac7" providerId="ADAL" clId="{CF33B143-4F8D-4EE1-B9BF-2425ACD1277C}" dt="2023-10-02T12:21:01.289" v="288" actId="47"/>
        <pc:sldMkLst>
          <pc:docMk/>
          <pc:sldMk cId="766138856" sldId="310"/>
        </pc:sldMkLst>
      </pc:sldChg>
      <pc:sldChg chg="del">
        <pc:chgData name="Smeyers Evelyn" userId="0d7e1d02-7fa0-48f0-8fd0-b5e8762deac7" providerId="ADAL" clId="{CF33B143-4F8D-4EE1-B9BF-2425ACD1277C}" dt="2023-10-02T12:21:10.337" v="289" actId="47"/>
        <pc:sldMkLst>
          <pc:docMk/>
          <pc:sldMk cId="1391337851" sldId="311"/>
        </pc:sldMkLst>
      </pc:sldChg>
      <pc:sldChg chg="del">
        <pc:chgData name="Smeyers Evelyn" userId="0d7e1d02-7fa0-48f0-8fd0-b5e8762deac7" providerId="ADAL" clId="{CF33B143-4F8D-4EE1-B9BF-2425ACD1277C}" dt="2023-10-02T12:29:11.075" v="1427" actId="47"/>
        <pc:sldMkLst>
          <pc:docMk/>
          <pc:sldMk cId="941898470" sldId="312"/>
        </pc:sldMkLst>
      </pc:sldChg>
      <pc:sldChg chg="del">
        <pc:chgData name="Smeyers Evelyn" userId="0d7e1d02-7fa0-48f0-8fd0-b5e8762deac7" providerId="ADAL" clId="{CF33B143-4F8D-4EE1-B9BF-2425ACD1277C}" dt="2023-10-02T12:29:06.420" v="1426" actId="47"/>
        <pc:sldMkLst>
          <pc:docMk/>
          <pc:sldMk cId="2391501676" sldId="314"/>
        </pc:sldMkLst>
      </pc:sldChg>
      <pc:sldChg chg="modSp mod">
        <pc:chgData name="Smeyers Evelyn" userId="0d7e1d02-7fa0-48f0-8fd0-b5e8762deac7" providerId="ADAL" clId="{CF33B143-4F8D-4EE1-B9BF-2425ACD1277C}" dt="2023-10-03T09:30:25.980" v="3525" actId="27636"/>
        <pc:sldMkLst>
          <pc:docMk/>
          <pc:sldMk cId="1651740302" sldId="316"/>
        </pc:sldMkLst>
        <pc:spChg chg="mod">
          <ac:chgData name="Smeyers Evelyn" userId="0d7e1d02-7fa0-48f0-8fd0-b5e8762deac7" providerId="ADAL" clId="{CF33B143-4F8D-4EE1-B9BF-2425ACD1277C}" dt="2023-10-03T09:30:25.980" v="3525" actId="27636"/>
          <ac:spMkLst>
            <pc:docMk/>
            <pc:sldMk cId="1651740302" sldId="316"/>
            <ac:spMk id="3" creationId="{AFAE7C33-E53B-4094-920C-AD9A23167FA5}"/>
          </ac:spMkLst>
        </pc:spChg>
      </pc:sldChg>
      <pc:sldChg chg="del">
        <pc:chgData name="Smeyers Evelyn" userId="0d7e1d02-7fa0-48f0-8fd0-b5e8762deac7" providerId="ADAL" clId="{CF33B143-4F8D-4EE1-B9BF-2425ACD1277C}" dt="2023-10-03T09:30:29.732" v="3526" actId="47"/>
        <pc:sldMkLst>
          <pc:docMk/>
          <pc:sldMk cId="3494512414" sldId="317"/>
        </pc:sldMkLst>
      </pc:sldChg>
      <pc:sldChg chg="modSp del mod">
        <pc:chgData name="Smeyers Evelyn" userId="0d7e1d02-7fa0-48f0-8fd0-b5e8762deac7" providerId="ADAL" clId="{CF33B143-4F8D-4EE1-B9BF-2425ACD1277C}" dt="2023-10-02T12:39:21.405" v="2071" actId="47"/>
        <pc:sldMkLst>
          <pc:docMk/>
          <pc:sldMk cId="2793600717" sldId="321"/>
        </pc:sldMkLst>
        <pc:spChg chg="mod">
          <ac:chgData name="Smeyers Evelyn" userId="0d7e1d02-7fa0-48f0-8fd0-b5e8762deac7" providerId="ADAL" clId="{CF33B143-4F8D-4EE1-B9BF-2425ACD1277C}" dt="2023-10-02T12:36:56.845" v="1849" actId="20577"/>
          <ac:spMkLst>
            <pc:docMk/>
            <pc:sldMk cId="2793600717" sldId="321"/>
            <ac:spMk id="3" creationId="{8C88CB28-AF00-4C96-B97E-C4CCC857D6F4}"/>
          </ac:spMkLst>
        </pc:spChg>
      </pc:sldChg>
      <pc:sldChg chg="modSp mod modNotesTx">
        <pc:chgData name="Smeyers Evelyn" userId="0d7e1d02-7fa0-48f0-8fd0-b5e8762deac7" providerId="ADAL" clId="{CF33B143-4F8D-4EE1-B9BF-2425ACD1277C}" dt="2023-10-03T09:28:22.938" v="3521" actId="20577"/>
        <pc:sldMkLst>
          <pc:docMk/>
          <pc:sldMk cId="2887658846" sldId="322"/>
        </pc:sldMkLst>
        <pc:spChg chg="mod">
          <ac:chgData name="Smeyers Evelyn" userId="0d7e1d02-7fa0-48f0-8fd0-b5e8762deac7" providerId="ADAL" clId="{CF33B143-4F8D-4EE1-B9BF-2425ACD1277C}" dt="2023-10-03T09:28:11.443" v="3520" actId="20577"/>
          <ac:spMkLst>
            <pc:docMk/>
            <pc:sldMk cId="2887658846" sldId="322"/>
            <ac:spMk id="3" creationId="{4215CA62-DA5A-46A5-93E4-E1C94DE47602}"/>
          </ac:spMkLst>
        </pc:spChg>
        <pc:graphicFrameChg chg="mod">
          <ac:chgData name="Smeyers Evelyn" userId="0d7e1d02-7fa0-48f0-8fd0-b5e8762deac7" providerId="ADAL" clId="{CF33B143-4F8D-4EE1-B9BF-2425ACD1277C}" dt="2023-10-03T09:26:40.746" v="3516" actId="1076"/>
          <ac:graphicFrameMkLst>
            <pc:docMk/>
            <pc:sldMk cId="2887658846" sldId="322"/>
            <ac:graphicFrameMk id="4" creationId="{21D72DD6-E79D-4475-8E61-BB013459C79E}"/>
          </ac:graphicFrameMkLst>
        </pc:graphicFrameChg>
      </pc:sldChg>
      <pc:sldChg chg="modSp mod ord">
        <pc:chgData name="Smeyers Evelyn" userId="0d7e1d02-7fa0-48f0-8fd0-b5e8762deac7" providerId="ADAL" clId="{CF33B143-4F8D-4EE1-B9BF-2425ACD1277C}" dt="2023-10-02T12:41:48.954" v="2138" actId="13926"/>
        <pc:sldMkLst>
          <pc:docMk/>
          <pc:sldMk cId="4063766364" sldId="323"/>
        </pc:sldMkLst>
        <pc:spChg chg="mod">
          <ac:chgData name="Smeyers Evelyn" userId="0d7e1d02-7fa0-48f0-8fd0-b5e8762deac7" providerId="ADAL" clId="{CF33B143-4F8D-4EE1-B9BF-2425ACD1277C}" dt="2023-10-02T12:41:48.954" v="2138" actId="13926"/>
          <ac:spMkLst>
            <pc:docMk/>
            <pc:sldMk cId="4063766364" sldId="323"/>
            <ac:spMk id="2" creationId="{05C2EC7C-6A80-437A-8F6E-9D4745F8891D}"/>
          </ac:spMkLst>
        </pc:spChg>
        <pc:spChg chg="mod">
          <ac:chgData name="Smeyers Evelyn" userId="0d7e1d02-7fa0-48f0-8fd0-b5e8762deac7" providerId="ADAL" clId="{CF33B143-4F8D-4EE1-B9BF-2425ACD1277C}" dt="2023-10-02T12:36:22.865" v="1812" actId="20577"/>
          <ac:spMkLst>
            <pc:docMk/>
            <pc:sldMk cId="4063766364" sldId="323"/>
            <ac:spMk id="3" creationId="{8C88CB28-AF00-4C96-B97E-C4CCC857D6F4}"/>
          </ac:spMkLst>
        </pc:spChg>
      </pc:sldChg>
      <pc:sldChg chg="modSp mod">
        <pc:chgData name="Smeyers Evelyn" userId="0d7e1d02-7fa0-48f0-8fd0-b5e8762deac7" providerId="ADAL" clId="{CF33B143-4F8D-4EE1-B9BF-2425ACD1277C}" dt="2023-10-02T12:32:40.400" v="1547" actId="20577"/>
        <pc:sldMkLst>
          <pc:docMk/>
          <pc:sldMk cId="2978817106" sldId="326"/>
        </pc:sldMkLst>
        <pc:spChg chg="mod">
          <ac:chgData name="Smeyers Evelyn" userId="0d7e1d02-7fa0-48f0-8fd0-b5e8762deac7" providerId="ADAL" clId="{CF33B143-4F8D-4EE1-B9BF-2425ACD1277C}" dt="2023-10-02T12:32:40.400" v="1547" actId="20577"/>
          <ac:spMkLst>
            <pc:docMk/>
            <pc:sldMk cId="2978817106" sldId="326"/>
            <ac:spMk id="3" creationId="{8C88CB28-AF00-4C96-B97E-C4CCC857D6F4}"/>
          </ac:spMkLst>
        </pc:spChg>
      </pc:sldChg>
      <pc:sldChg chg="modSp mod">
        <pc:chgData name="Smeyers Evelyn" userId="0d7e1d02-7fa0-48f0-8fd0-b5e8762deac7" providerId="ADAL" clId="{CF33B143-4F8D-4EE1-B9BF-2425ACD1277C}" dt="2023-10-02T12:34:44.996" v="1736" actId="20577"/>
        <pc:sldMkLst>
          <pc:docMk/>
          <pc:sldMk cId="675089534" sldId="329"/>
        </pc:sldMkLst>
        <pc:spChg chg="mod">
          <ac:chgData name="Smeyers Evelyn" userId="0d7e1d02-7fa0-48f0-8fd0-b5e8762deac7" providerId="ADAL" clId="{CF33B143-4F8D-4EE1-B9BF-2425ACD1277C}" dt="2023-10-02T12:34:44.996" v="1736" actId="20577"/>
          <ac:spMkLst>
            <pc:docMk/>
            <pc:sldMk cId="675089534" sldId="329"/>
            <ac:spMk id="3" creationId="{8C88CB28-AF00-4C96-B97E-C4CCC857D6F4}"/>
          </ac:spMkLst>
        </pc:spChg>
      </pc:sldChg>
      <pc:sldChg chg="modSp mod">
        <pc:chgData name="Smeyers Evelyn" userId="0d7e1d02-7fa0-48f0-8fd0-b5e8762deac7" providerId="ADAL" clId="{CF33B143-4F8D-4EE1-B9BF-2425ACD1277C}" dt="2023-10-02T12:47:22.440" v="2331" actId="20577"/>
        <pc:sldMkLst>
          <pc:docMk/>
          <pc:sldMk cId="584754965" sldId="345"/>
        </pc:sldMkLst>
        <pc:spChg chg="mod">
          <ac:chgData name="Smeyers Evelyn" userId="0d7e1d02-7fa0-48f0-8fd0-b5e8762deac7" providerId="ADAL" clId="{CF33B143-4F8D-4EE1-B9BF-2425ACD1277C}" dt="2023-10-02T12:47:22.440" v="2331" actId="20577"/>
          <ac:spMkLst>
            <pc:docMk/>
            <pc:sldMk cId="584754965" sldId="345"/>
            <ac:spMk id="3" creationId="{1D703BDA-779C-4DD0-BF49-251603B0EEE5}"/>
          </ac:spMkLst>
        </pc:spChg>
      </pc:sldChg>
      <pc:sldChg chg="modSp mod">
        <pc:chgData name="Smeyers Evelyn" userId="0d7e1d02-7fa0-48f0-8fd0-b5e8762deac7" providerId="ADAL" clId="{CF33B143-4F8D-4EE1-B9BF-2425ACD1277C}" dt="2023-10-02T13:34:48.106" v="2680" actId="20577"/>
        <pc:sldMkLst>
          <pc:docMk/>
          <pc:sldMk cId="1301446759" sldId="346"/>
        </pc:sldMkLst>
        <pc:spChg chg="mod">
          <ac:chgData name="Smeyers Evelyn" userId="0d7e1d02-7fa0-48f0-8fd0-b5e8762deac7" providerId="ADAL" clId="{CF33B143-4F8D-4EE1-B9BF-2425ACD1277C}" dt="2023-10-02T13:34:48.106" v="2680" actId="20577"/>
          <ac:spMkLst>
            <pc:docMk/>
            <pc:sldMk cId="1301446759" sldId="346"/>
            <ac:spMk id="3" creationId="{1D703BDA-779C-4DD0-BF49-251603B0EEE5}"/>
          </ac:spMkLst>
        </pc:spChg>
      </pc:sldChg>
      <pc:sldChg chg="modSp mod">
        <pc:chgData name="Smeyers Evelyn" userId="0d7e1d02-7fa0-48f0-8fd0-b5e8762deac7" providerId="ADAL" clId="{CF33B143-4F8D-4EE1-B9BF-2425ACD1277C}" dt="2023-10-02T15:24:31.048" v="2681" actId="108"/>
        <pc:sldMkLst>
          <pc:docMk/>
          <pc:sldMk cId="3486738728" sldId="348"/>
        </pc:sldMkLst>
        <pc:spChg chg="mod">
          <ac:chgData name="Smeyers Evelyn" userId="0d7e1d02-7fa0-48f0-8fd0-b5e8762deac7" providerId="ADAL" clId="{CF33B143-4F8D-4EE1-B9BF-2425ACD1277C}" dt="2023-10-02T15:24:31.048" v="2681" actId="108"/>
          <ac:spMkLst>
            <pc:docMk/>
            <pc:sldMk cId="3486738728" sldId="348"/>
            <ac:spMk id="3" creationId="{1D703BDA-779C-4DD0-BF49-251603B0EEE5}"/>
          </ac:spMkLst>
        </pc:spChg>
      </pc:sldChg>
      <pc:sldChg chg="addSp delSp modSp mod">
        <pc:chgData name="Smeyers Evelyn" userId="0d7e1d02-7fa0-48f0-8fd0-b5e8762deac7" providerId="ADAL" clId="{CF33B143-4F8D-4EE1-B9BF-2425ACD1277C}" dt="2023-10-03T07:52:03.909" v="3425" actId="20577"/>
        <pc:sldMkLst>
          <pc:docMk/>
          <pc:sldMk cId="1727871482" sldId="349"/>
        </pc:sldMkLst>
        <pc:spChg chg="mod">
          <ac:chgData name="Smeyers Evelyn" userId="0d7e1d02-7fa0-48f0-8fd0-b5e8762deac7" providerId="ADAL" clId="{CF33B143-4F8D-4EE1-B9BF-2425ACD1277C}" dt="2023-10-03T07:52:03.909" v="3425" actId="20577"/>
          <ac:spMkLst>
            <pc:docMk/>
            <pc:sldMk cId="1727871482" sldId="349"/>
            <ac:spMk id="3" creationId="{7ADDD74D-ED70-4BA2-AC4C-8EBE1F999B76}"/>
          </ac:spMkLst>
        </pc:spChg>
        <pc:spChg chg="add del mod">
          <ac:chgData name="Smeyers Evelyn" userId="0d7e1d02-7fa0-48f0-8fd0-b5e8762deac7" providerId="ADAL" clId="{CF33B143-4F8D-4EE1-B9BF-2425ACD1277C}" dt="2023-10-03T07:45:40.760" v="2899" actId="478"/>
          <ac:spMkLst>
            <pc:docMk/>
            <pc:sldMk cId="1727871482" sldId="349"/>
            <ac:spMk id="4" creationId="{C6E36482-CB21-BF62-94D4-BF4B9DDF76D6}"/>
          </ac:spMkLst>
        </pc:spChg>
      </pc:sldChg>
      <pc:sldChg chg="addSp delSp modSp mod">
        <pc:chgData name="Smeyers Evelyn" userId="0d7e1d02-7fa0-48f0-8fd0-b5e8762deac7" providerId="ADAL" clId="{CF33B143-4F8D-4EE1-B9BF-2425ACD1277C}" dt="2023-10-03T07:52:44.765" v="3441" actId="478"/>
        <pc:sldMkLst>
          <pc:docMk/>
          <pc:sldMk cId="248735441" sldId="350"/>
        </pc:sldMkLst>
        <pc:spChg chg="mod">
          <ac:chgData name="Smeyers Evelyn" userId="0d7e1d02-7fa0-48f0-8fd0-b5e8762deac7" providerId="ADAL" clId="{CF33B143-4F8D-4EE1-B9BF-2425ACD1277C}" dt="2023-10-03T07:44:59.650" v="2898" actId="20577"/>
          <ac:spMkLst>
            <pc:docMk/>
            <pc:sldMk cId="248735441" sldId="350"/>
            <ac:spMk id="3" creationId="{7ADDD74D-ED70-4BA2-AC4C-8EBE1F999B76}"/>
          </ac:spMkLst>
        </pc:spChg>
        <pc:spChg chg="add del mod">
          <ac:chgData name="Smeyers Evelyn" userId="0d7e1d02-7fa0-48f0-8fd0-b5e8762deac7" providerId="ADAL" clId="{CF33B143-4F8D-4EE1-B9BF-2425ACD1277C}" dt="2023-10-03T07:52:44.765" v="3441" actId="478"/>
          <ac:spMkLst>
            <pc:docMk/>
            <pc:sldMk cId="248735441" sldId="350"/>
            <ac:spMk id="4" creationId="{BC354075-B18D-94F2-530D-4664A09D878C}"/>
          </ac:spMkLst>
        </pc:spChg>
      </pc:sldChg>
      <pc:sldChg chg="modSp mod">
        <pc:chgData name="Smeyers Evelyn" userId="0d7e1d02-7fa0-48f0-8fd0-b5e8762deac7" providerId="ADAL" clId="{CF33B143-4F8D-4EE1-B9BF-2425ACD1277C}" dt="2023-10-02T13:33:49.949" v="2647" actId="20577"/>
        <pc:sldMkLst>
          <pc:docMk/>
          <pc:sldMk cId="32418941" sldId="351"/>
        </pc:sldMkLst>
        <pc:spChg chg="mod">
          <ac:chgData name="Smeyers Evelyn" userId="0d7e1d02-7fa0-48f0-8fd0-b5e8762deac7" providerId="ADAL" clId="{CF33B143-4F8D-4EE1-B9BF-2425ACD1277C}" dt="2023-10-02T13:33:49.949" v="2647" actId="20577"/>
          <ac:spMkLst>
            <pc:docMk/>
            <pc:sldMk cId="32418941" sldId="351"/>
            <ac:spMk id="3" creationId="{5EC537FB-9131-40D1-A1B4-065774F843FE}"/>
          </ac:spMkLst>
        </pc:spChg>
      </pc:sldChg>
      <pc:sldChg chg="modSp mod">
        <pc:chgData name="Smeyers Evelyn" userId="0d7e1d02-7fa0-48f0-8fd0-b5e8762deac7" providerId="ADAL" clId="{CF33B143-4F8D-4EE1-B9BF-2425ACD1277C}" dt="2023-10-02T13:33:17.166" v="2629" actId="20577"/>
        <pc:sldMkLst>
          <pc:docMk/>
          <pc:sldMk cId="2685911385" sldId="353"/>
        </pc:sldMkLst>
        <pc:spChg chg="mod">
          <ac:chgData name="Smeyers Evelyn" userId="0d7e1d02-7fa0-48f0-8fd0-b5e8762deac7" providerId="ADAL" clId="{CF33B143-4F8D-4EE1-B9BF-2425ACD1277C}" dt="2023-10-02T13:33:17.166" v="2629" actId="20577"/>
          <ac:spMkLst>
            <pc:docMk/>
            <pc:sldMk cId="2685911385" sldId="353"/>
            <ac:spMk id="3" creationId="{76E1691C-99B1-4F80-854B-D6AC5847826C}"/>
          </ac:spMkLst>
        </pc:spChg>
      </pc:sldChg>
      <pc:sldChg chg="modSp new del mod">
        <pc:chgData name="Smeyers Evelyn" userId="0d7e1d02-7fa0-48f0-8fd0-b5e8762deac7" providerId="ADAL" clId="{CF33B143-4F8D-4EE1-B9BF-2425ACD1277C}" dt="2023-10-02T12:33:03.120" v="1558" actId="47"/>
        <pc:sldMkLst>
          <pc:docMk/>
          <pc:sldMk cId="697624338" sldId="363"/>
        </pc:sldMkLst>
        <pc:spChg chg="mod">
          <ac:chgData name="Smeyers Evelyn" userId="0d7e1d02-7fa0-48f0-8fd0-b5e8762deac7" providerId="ADAL" clId="{CF33B143-4F8D-4EE1-B9BF-2425ACD1277C}" dt="2023-10-02T12:32:53.046" v="1556" actId="20577"/>
          <ac:spMkLst>
            <pc:docMk/>
            <pc:sldMk cId="697624338" sldId="363"/>
            <ac:spMk id="2" creationId="{1C82BECA-A0FF-691D-15C8-BE1C17CA255B}"/>
          </ac:spMkLst>
        </pc:spChg>
      </pc:sldChg>
      <pc:sldChg chg="modSp add mod">
        <pc:chgData name="Smeyers Evelyn" userId="0d7e1d02-7fa0-48f0-8fd0-b5e8762deac7" providerId="ADAL" clId="{CF33B143-4F8D-4EE1-B9BF-2425ACD1277C}" dt="2023-10-02T12:34:09.877" v="1730" actId="20577"/>
        <pc:sldMkLst>
          <pc:docMk/>
          <pc:sldMk cId="2739511579" sldId="364"/>
        </pc:sldMkLst>
        <pc:spChg chg="mod">
          <ac:chgData name="Smeyers Evelyn" userId="0d7e1d02-7fa0-48f0-8fd0-b5e8762deac7" providerId="ADAL" clId="{CF33B143-4F8D-4EE1-B9BF-2425ACD1277C}" dt="2023-10-02T12:34:09.877" v="1730" actId="20577"/>
          <ac:spMkLst>
            <pc:docMk/>
            <pc:sldMk cId="2739511579" sldId="364"/>
            <ac:spMk id="3" creationId="{8C88CB28-AF00-4C96-B97E-C4CCC857D6F4}"/>
          </ac:spMkLst>
        </pc:spChg>
      </pc:sldChg>
      <pc:sldChg chg="modSp add mod">
        <pc:chgData name="Smeyers Evelyn" userId="0d7e1d02-7fa0-48f0-8fd0-b5e8762deac7" providerId="ADAL" clId="{CF33B143-4F8D-4EE1-B9BF-2425ACD1277C}" dt="2023-10-02T12:41:52.830" v="2139" actId="13926"/>
        <pc:sldMkLst>
          <pc:docMk/>
          <pc:sldMk cId="1448768491" sldId="366"/>
        </pc:sldMkLst>
        <pc:spChg chg="mod">
          <ac:chgData name="Smeyers Evelyn" userId="0d7e1d02-7fa0-48f0-8fd0-b5e8762deac7" providerId="ADAL" clId="{CF33B143-4F8D-4EE1-B9BF-2425ACD1277C}" dt="2023-10-02T12:41:52.830" v="2139" actId="13926"/>
          <ac:spMkLst>
            <pc:docMk/>
            <pc:sldMk cId="1448768491" sldId="366"/>
            <ac:spMk id="2" creationId="{05C2EC7C-6A80-437A-8F6E-9D4745F8891D}"/>
          </ac:spMkLst>
        </pc:spChg>
        <pc:spChg chg="mod">
          <ac:chgData name="Smeyers Evelyn" userId="0d7e1d02-7fa0-48f0-8fd0-b5e8762deac7" providerId="ADAL" clId="{CF33B143-4F8D-4EE1-B9BF-2425ACD1277C}" dt="2023-10-02T12:38:18.560" v="2070" actId="20577"/>
          <ac:spMkLst>
            <pc:docMk/>
            <pc:sldMk cId="1448768491" sldId="366"/>
            <ac:spMk id="3" creationId="{8C88CB28-AF00-4C96-B97E-C4CCC857D6F4}"/>
          </ac:spMkLst>
        </pc:spChg>
      </pc:sldChg>
      <pc:sldChg chg="delSp modSp add mod">
        <pc:chgData name="Smeyers Evelyn" userId="0d7e1d02-7fa0-48f0-8fd0-b5e8762deac7" providerId="ADAL" clId="{CF33B143-4F8D-4EE1-B9BF-2425ACD1277C}" dt="2023-10-03T07:43:43.179" v="2841" actId="478"/>
        <pc:sldMkLst>
          <pc:docMk/>
          <pc:sldMk cId="1962522449" sldId="377"/>
        </pc:sldMkLst>
        <pc:spChg chg="mod">
          <ac:chgData name="Smeyers Evelyn" userId="0d7e1d02-7fa0-48f0-8fd0-b5e8762deac7" providerId="ADAL" clId="{CF33B143-4F8D-4EE1-B9BF-2425ACD1277C}" dt="2023-10-03T07:43:38.176" v="2840" actId="20577"/>
          <ac:spMkLst>
            <pc:docMk/>
            <pc:sldMk cId="1962522449" sldId="377"/>
            <ac:spMk id="3" creationId="{7ADDD74D-ED70-4BA2-AC4C-8EBE1F999B76}"/>
          </ac:spMkLst>
        </pc:spChg>
        <pc:spChg chg="del">
          <ac:chgData name="Smeyers Evelyn" userId="0d7e1d02-7fa0-48f0-8fd0-b5e8762deac7" providerId="ADAL" clId="{CF33B143-4F8D-4EE1-B9BF-2425ACD1277C}" dt="2023-10-03T07:43:43.179" v="2841" actId="478"/>
          <ac:spMkLst>
            <pc:docMk/>
            <pc:sldMk cId="1962522449" sldId="377"/>
            <ac:spMk id="4" creationId="{BC354075-B18D-94F2-530D-4664A09D878C}"/>
          </ac:spMkLst>
        </pc:spChg>
      </pc:sldChg>
      <pc:sldChg chg="modSp add mod">
        <pc:chgData name="Smeyers Evelyn" userId="0d7e1d02-7fa0-48f0-8fd0-b5e8762deac7" providerId="ADAL" clId="{CF33B143-4F8D-4EE1-B9BF-2425ACD1277C}" dt="2023-10-03T07:52:09.844" v="3440" actId="20577"/>
        <pc:sldMkLst>
          <pc:docMk/>
          <pc:sldMk cId="649263623" sldId="378"/>
        </pc:sldMkLst>
        <pc:spChg chg="mod">
          <ac:chgData name="Smeyers Evelyn" userId="0d7e1d02-7fa0-48f0-8fd0-b5e8762deac7" providerId="ADAL" clId="{CF33B143-4F8D-4EE1-B9BF-2425ACD1277C}" dt="2023-10-03T07:52:09.844" v="3440" actId="20577"/>
          <ac:spMkLst>
            <pc:docMk/>
            <pc:sldMk cId="649263623" sldId="378"/>
            <ac:spMk id="3" creationId="{7ADDD74D-ED70-4BA2-AC4C-8EBE1F999B76}"/>
          </ac:spMkLst>
        </pc:spChg>
      </pc:sldChg>
    </pc:docChg>
  </pc:docChgLst>
  <pc:docChgLst>
    <pc:chgData name="Van Hecke Lisa" userId="d1b3d0aa-ac5e-49ee-9dcc-9507e372d75c" providerId="ADAL" clId="{E8FDF173-EDAF-4307-8ABE-8111C8AA54C4}"/>
    <pc:docChg chg="undo redo custSel addSld delSld modSld sldOrd addMainMaster">
      <pc:chgData name="Van Hecke Lisa" userId="d1b3d0aa-ac5e-49ee-9dcc-9507e372d75c" providerId="ADAL" clId="{E8FDF173-EDAF-4307-8ABE-8111C8AA54C4}" dt="2023-10-03T12:53:40.187" v="11447" actId="20577"/>
      <pc:docMkLst>
        <pc:docMk/>
      </pc:docMkLst>
      <pc:sldChg chg="modSp mod">
        <pc:chgData name="Van Hecke Lisa" userId="d1b3d0aa-ac5e-49ee-9dcc-9507e372d75c" providerId="ADAL" clId="{E8FDF173-EDAF-4307-8ABE-8111C8AA54C4}" dt="2023-10-02T12:18:37.999" v="3269" actId="14100"/>
        <pc:sldMkLst>
          <pc:docMk/>
          <pc:sldMk cId="3548038574" sldId="256"/>
        </pc:sldMkLst>
        <pc:spChg chg="mod">
          <ac:chgData name="Van Hecke Lisa" userId="d1b3d0aa-ac5e-49ee-9dcc-9507e372d75c" providerId="ADAL" clId="{E8FDF173-EDAF-4307-8ABE-8111C8AA54C4}" dt="2023-10-02T12:18:37.999" v="3269" actId="14100"/>
          <ac:spMkLst>
            <pc:docMk/>
            <pc:sldMk cId="3548038574" sldId="256"/>
            <ac:spMk id="2" creationId="{8BCE975E-1E16-4895-B800-ED0488742329}"/>
          </ac:spMkLst>
        </pc:spChg>
        <pc:spChg chg="mod">
          <ac:chgData name="Van Hecke Lisa" userId="d1b3d0aa-ac5e-49ee-9dcc-9507e372d75c" providerId="ADAL" clId="{E8FDF173-EDAF-4307-8ABE-8111C8AA54C4}" dt="2023-10-02T12:18:26.231" v="3267"/>
          <ac:spMkLst>
            <pc:docMk/>
            <pc:sldMk cId="3548038574" sldId="256"/>
            <ac:spMk id="3" creationId="{3646750D-2E79-4D71-BAF4-FF305E59F880}"/>
          </ac:spMkLst>
        </pc:spChg>
      </pc:sldChg>
      <pc:sldChg chg="del">
        <pc:chgData name="Van Hecke Lisa" userId="d1b3d0aa-ac5e-49ee-9dcc-9507e372d75c" providerId="ADAL" clId="{E8FDF173-EDAF-4307-8ABE-8111C8AA54C4}" dt="2023-10-02T12:56:12.380" v="3948" actId="47"/>
        <pc:sldMkLst>
          <pc:docMk/>
          <pc:sldMk cId="1493218192" sldId="257"/>
        </pc:sldMkLst>
      </pc:sldChg>
      <pc:sldChg chg="del">
        <pc:chgData name="Van Hecke Lisa" userId="d1b3d0aa-ac5e-49ee-9dcc-9507e372d75c" providerId="ADAL" clId="{E8FDF173-EDAF-4307-8ABE-8111C8AA54C4}" dt="2023-10-02T12:56:11.215" v="3947" actId="47"/>
        <pc:sldMkLst>
          <pc:docMk/>
          <pc:sldMk cId="3482179847" sldId="258"/>
        </pc:sldMkLst>
      </pc:sldChg>
      <pc:sldChg chg="modSp add del mod">
        <pc:chgData name="Van Hecke Lisa" userId="d1b3d0aa-ac5e-49ee-9dcc-9507e372d75c" providerId="ADAL" clId="{E8FDF173-EDAF-4307-8ABE-8111C8AA54C4}" dt="2023-10-02T17:46:51.379" v="10538" actId="47"/>
        <pc:sldMkLst>
          <pc:docMk/>
          <pc:sldMk cId="518284813" sldId="264"/>
        </pc:sldMkLst>
        <pc:spChg chg="mod">
          <ac:chgData name="Van Hecke Lisa" userId="d1b3d0aa-ac5e-49ee-9dcc-9507e372d75c" providerId="ADAL" clId="{E8FDF173-EDAF-4307-8ABE-8111C8AA54C4}" dt="2023-10-02T17:46:48.976" v="10537" actId="6549"/>
          <ac:spMkLst>
            <pc:docMk/>
            <pc:sldMk cId="518284813" sldId="264"/>
            <ac:spMk id="5" creationId="{22DDB2E1-09AC-4723-A3E6-64A57EEB25E5}"/>
          </ac:spMkLst>
        </pc:spChg>
      </pc:sldChg>
      <pc:sldChg chg="del">
        <pc:chgData name="Van Hecke Lisa" userId="d1b3d0aa-ac5e-49ee-9dcc-9507e372d75c" providerId="ADAL" clId="{E8FDF173-EDAF-4307-8ABE-8111C8AA54C4}" dt="2023-10-02T12:56:09.346" v="3945" actId="47"/>
        <pc:sldMkLst>
          <pc:docMk/>
          <pc:sldMk cId="3215606413" sldId="266"/>
        </pc:sldMkLst>
      </pc:sldChg>
      <pc:sldChg chg="modSp mod">
        <pc:chgData name="Van Hecke Lisa" userId="d1b3d0aa-ac5e-49ee-9dcc-9507e372d75c" providerId="ADAL" clId="{E8FDF173-EDAF-4307-8ABE-8111C8AA54C4}" dt="2023-10-02T17:52:39.612" v="10798" actId="20577"/>
        <pc:sldMkLst>
          <pc:docMk/>
          <pc:sldMk cId="1179643506" sldId="268"/>
        </pc:sldMkLst>
        <pc:spChg chg="mod">
          <ac:chgData name="Van Hecke Lisa" userId="d1b3d0aa-ac5e-49ee-9dcc-9507e372d75c" providerId="ADAL" clId="{E8FDF173-EDAF-4307-8ABE-8111C8AA54C4}" dt="2023-10-02T12:11:10.592" v="3141" actId="20577"/>
          <ac:spMkLst>
            <pc:docMk/>
            <pc:sldMk cId="1179643506" sldId="268"/>
            <ac:spMk id="11" creationId="{230ADB63-0AF4-4DFF-8BAF-F560F84F1994}"/>
          </ac:spMkLst>
        </pc:spChg>
        <pc:spChg chg="mod">
          <ac:chgData name="Van Hecke Lisa" userId="d1b3d0aa-ac5e-49ee-9dcc-9507e372d75c" providerId="ADAL" clId="{E8FDF173-EDAF-4307-8ABE-8111C8AA54C4}" dt="2023-10-02T13:35:28.875" v="4452" actId="20577"/>
          <ac:spMkLst>
            <pc:docMk/>
            <pc:sldMk cId="1179643506" sldId="268"/>
            <ac:spMk id="13" creationId="{2BB91D5E-1F34-41F9-A4EF-8DBD7C388945}"/>
          </ac:spMkLst>
        </pc:spChg>
        <pc:spChg chg="mod">
          <ac:chgData name="Van Hecke Lisa" userId="d1b3d0aa-ac5e-49ee-9dcc-9507e372d75c" providerId="ADAL" clId="{E8FDF173-EDAF-4307-8ABE-8111C8AA54C4}" dt="2023-10-02T17:21:57.975" v="9164" actId="6549"/>
          <ac:spMkLst>
            <pc:docMk/>
            <pc:sldMk cId="1179643506" sldId="268"/>
            <ac:spMk id="14" creationId="{BA984A30-5BC7-41A1-B843-F0AEBD62E429}"/>
          </ac:spMkLst>
        </pc:spChg>
        <pc:spChg chg="mod">
          <ac:chgData name="Van Hecke Lisa" userId="d1b3d0aa-ac5e-49ee-9dcc-9507e372d75c" providerId="ADAL" clId="{E8FDF173-EDAF-4307-8ABE-8111C8AA54C4}" dt="2023-10-02T17:52:39.612" v="10798" actId="20577"/>
          <ac:spMkLst>
            <pc:docMk/>
            <pc:sldMk cId="1179643506" sldId="268"/>
            <ac:spMk id="15" creationId="{768A3A95-91DD-4515-B1B8-B24DC6FFA9DB}"/>
          </ac:spMkLst>
        </pc:spChg>
      </pc:sldChg>
      <pc:sldChg chg="modSp mod ord">
        <pc:chgData name="Van Hecke Lisa" userId="d1b3d0aa-ac5e-49ee-9dcc-9507e372d75c" providerId="ADAL" clId="{E8FDF173-EDAF-4307-8ABE-8111C8AA54C4}" dt="2023-10-02T12:45:29.447" v="3750" actId="313"/>
        <pc:sldMkLst>
          <pc:docMk/>
          <pc:sldMk cId="1610287294" sldId="271"/>
        </pc:sldMkLst>
        <pc:spChg chg="mod">
          <ac:chgData name="Van Hecke Lisa" userId="d1b3d0aa-ac5e-49ee-9dcc-9507e372d75c" providerId="ADAL" clId="{E8FDF173-EDAF-4307-8ABE-8111C8AA54C4}" dt="2023-10-02T12:42:01.594" v="3733" actId="20577"/>
          <ac:spMkLst>
            <pc:docMk/>
            <pc:sldMk cId="1610287294" sldId="271"/>
            <ac:spMk id="2" creationId="{05C2EC7C-6A80-437A-8F6E-9D4745F8891D}"/>
          </ac:spMkLst>
        </pc:spChg>
        <pc:spChg chg="mod">
          <ac:chgData name="Van Hecke Lisa" userId="d1b3d0aa-ac5e-49ee-9dcc-9507e372d75c" providerId="ADAL" clId="{E8FDF173-EDAF-4307-8ABE-8111C8AA54C4}" dt="2023-10-02T12:45:29.447" v="3750" actId="313"/>
          <ac:spMkLst>
            <pc:docMk/>
            <pc:sldMk cId="1610287294" sldId="271"/>
            <ac:spMk id="3" creationId="{8C88CB28-AF00-4C96-B97E-C4CCC857D6F4}"/>
          </ac:spMkLst>
        </pc:spChg>
      </pc:sldChg>
      <pc:sldChg chg="modSp mod">
        <pc:chgData name="Van Hecke Lisa" userId="d1b3d0aa-ac5e-49ee-9dcc-9507e372d75c" providerId="ADAL" clId="{E8FDF173-EDAF-4307-8ABE-8111C8AA54C4}" dt="2023-10-02T17:44:23.185" v="10505" actId="207"/>
        <pc:sldMkLst>
          <pc:docMk/>
          <pc:sldMk cId="2453604254" sldId="272"/>
        </pc:sldMkLst>
        <pc:spChg chg="mod">
          <ac:chgData name="Van Hecke Lisa" userId="d1b3d0aa-ac5e-49ee-9dcc-9507e372d75c" providerId="ADAL" clId="{E8FDF173-EDAF-4307-8ABE-8111C8AA54C4}" dt="2023-10-02T17:44:23.185" v="10505" actId="207"/>
          <ac:spMkLst>
            <pc:docMk/>
            <pc:sldMk cId="2453604254" sldId="272"/>
            <ac:spMk id="3" creationId="{76E1691C-99B1-4F80-854B-D6AC5847826C}"/>
          </ac:spMkLst>
        </pc:spChg>
      </pc:sldChg>
      <pc:sldChg chg="modSp mod">
        <pc:chgData name="Van Hecke Lisa" userId="d1b3d0aa-ac5e-49ee-9dcc-9507e372d75c" providerId="ADAL" clId="{E8FDF173-EDAF-4307-8ABE-8111C8AA54C4}" dt="2023-10-02T17:44:27.781" v="10506" actId="207"/>
        <pc:sldMkLst>
          <pc:docMk/>
          <pc:sldMk cId="616485393" sldId="273"/>
        </pc:sldMkLst>
        <pc:spChg chg="mod">
          <ac:chgData name="Van Hecke Lisa" userId="d1b3d0aa-ac5e-49ee-9dcc-9507e372d75c" providerId="ADAL" clId="{E8FDF173-EDAF-4307-8ABE-8111C8AA54C4}" dt="2023-10-02T17:44:27.781" v="10506" actId="207"/>
          <ac:spMkLst>
            <pc:docMk/>
            <pc:sldMk cId="616485393" sldId="273"/>
            <ac:spMk id="3" creationId="{76E1691C-99B1-4F80-854B-D6AC5847826C}"/>
          </ac:spMkLst>
        </pc:spChg>
      </pc:sldChg>
      <pc:sldChg chg="del">
        <pc:chgData name="Van Hecke Lisa" userId="d1b3d0aa-ac5e-49ee-9dcc-9507e372d75c" providerId="ADAL" clId="{E8FDF173-EDAF-4307-8ABE-8111C8AA54C4}" dt="2023-10-02T12:54:06.768" v="3814" actId="47"/>
        <pc:sldMkLst>
          <pc:docMk/>
          <pc:sldMk cId="258571695" sldId="280"/>
        </pc:sldMkLst>
      </pc:sldChg>
      <pc:sldChg chg="del">
        <pc:chgData name="Van Hecke Lisa" userId="d1b3d0aa-ac5e-49ee-9dcc-9507e372d75c" providerId="ADAL" clId="{E8FDF173-EDAF-4307-8ABE-8111C8AA54C4}" dt="2023-10-02T12:54:04.016" v="3812" actId="47"/>
        <pc:sldMkLst>
          <pc:docMk/>
          <pc:sldMk cId="1001097844" sldId="297"/>
        </pc:sldMkLst>
      </pc:sldChg>
      <pc:sldChg chg="addSp delSp modSp mod modClrScheme chgLayout">
        <pc:chgData name="Van Hecke Lisa" userId="d1b3d0aa-ac5e-49ee-9dcc-9507e372d75c" providerId="ADAL" clId="{E8FDF173-EDAF-4307-8ABE-8111C8AA54C4}" dt="2023-10-02T17:19:28.347" v="9096" actId="207"/>
        <pc:sldMkLst>
          <pc:docMk/>
          <pc:sldMk cId="2987051441" sldId="298"/>
        </pc:sldMkLst>
        <pc:spChg chg="mod">
          <ac:chgData name="Van Hecke Lisa" userId="d1b3d0aa-ac5e-49ee-9dcc-9507e372d75c" providerId="ADAL" clId="{E8FDF173-EDAF-4307-8ABE-8111C8AA54C4}" dt="2023-10-02T17:10:49.818" v="8604" actId="6549"/>
          <ac:spMkLst>
            <pc:docMk/>
            <pc:sldMk cId="2987051441" sldId="298"/>
            <ac:spMk id="2" creationId="{05C2EC7C-6A80-437A-8F6E-9D4745F8891D}"/>
          </ac:spMkLst>
        </pc:spChg>
        <pc:spChg chg="mod">
          <ac:chgData name="Van Hecke Lisa" userId="d1b3d0aa-ac5e-49ee-9dcc-9507e372d75c" providerId="ADAL" clId="{E8FDF173-EDAF-4307-8ABE-8111C8AA54C4}" dt="2023-10-02T17:19:28.347" v="9096" actId="207"/>
          <ac:spMkLst>
            <pc:docMk/>
            <pc:sldMk cId="2987051441" sldId="298"/>
            <ac:spMk id="3" creationId="{8C88CB28-AF00-4C96-B97E-C4CCC857D6F4}"/>
          </ac:spMkLst>
        </pc:spChg>
        <pc:spChg chg="add del mod">
          <ac:chgData name="Van Hecke Lisa" userId="d1b3d0aa-ac5e-49ee-9dcc-9507e372d75c" providerId="ADAL" clId="{E8FDF173-EDAF-4307-8ABE-8111C8AA54C4}" dt="2023-10-02T13:13:13.449" v="4254" actId="26606"/>
          <ac:spMkLst>
            <pc:docMk/>
            <pc:sldMk cId="2987051441" sldId="298"/>
            <ac:spMk id="8" creationId="{965E42A3-E196-2309-3644-74FC92810A1B}"/>
          </ac:spMkLst>
        </pc:spChg>
        <pc:picChg chg="add del mod">
          <ac:chgData name="Van Hecke Lisa" userId="d1b3d0aa-ac5e-49ee-9dcc-9507e372d75c" providerId="ADAL" clId="{E8FDF173-EDAF-4307-8ABE-8111C8AA54C4}" dt="2023-10-02T13:12:21.654" v="4250" actId="931"/>
          <ac:picMkLst>
            <pc:docMk/>
            <pc:sldMk cId="2987051441" sldId="298"/>
            <ac:picMk id="5" creationId="{B9873F58-0EEE-93C1-1352-6AF42CA447F1}"/>
          </ac:picMkLst>
        </pc:picChg>
      </pc:sldChg>
      <pc:sldChg chg="addSp delSp modSp mod ord modClrScheme chgLayout">
        <pc:chgData name="Van Hecke Lisa" userId="d1b3d0aa-ac5e-49ee-9dcc-9507e372d75c" providerId="ADAL" clId="{E8FDF173-EDAF-4307-8ABE-8111C8AA54C4}" dt="2023-10-02T16:46:55.005" v="7292" actId="20577"/>
        <pc:sldMkLst>
          <pc:docMk/>
          <pc:sldMk cId="2266314056" sldId="299"/>
        </pc:sldMkLst>
        <pc:spChg chg="mod">
          <ac:chgData name="Van Hecke Lisa" userId="d1b3d0aa-ac5e-49ee-9dcc-9507e372d75c" providerId="ADAL" clId="{E8FDF173-EDAF-4307-8ABE-8111C8AA54C4}" dt="2023-10-02T14:02:22.640" v="5587" actId="1076"/>
          <ac:spMkLst>
            <pc:docMk/>
            <pc:sldMk cId="2266314056" sldId="299"/>
            <ac:spMk id="2" creationId="{05C2EC7C-6A80-437A-8F6E-9D4745F8891D}"/>
          </ac:spMkLst>
        </pc:spChg>
        <pc:spChg chg="mod">
          <ac:chgData name="Van Hecke Lisa" userId="d1b3d0aa-ac5e-49ee-9dcc-9507e372d75c" providerId="ADAL" clId="{E8FDF173-EDAF-4307-8ABE-8111C8AA54C4}" dt="2023-10-02T16:46:55.005" v="7292" actId="20577"/>
          <ac:spMkLst>
            <pc:docMk/>
            <pc:sldMk cId="2266314056" sldId="299"/>
            <ac:spMk id="3" creationId="{8C88CB28-AF00-4C96-B97E-C4CCC857D6F4}"/>
          </ac:spMkLst>
        </pc:spChg>
        <pc:spChg chg="add del mod">
          <ac:chgData name="Van Hecke Lisa" userId="d1b3d0aa-ac5e-49ee-9dcc-9507e372d75c" providerId="ADAL" clId="{E8FDF173-EDAF-4307-8ABE-8111C8AA54C4}" dt="2023-10-02T13:41:57.207" v="4846" actId="11529"/>
          <ac:spMkLst>
            <pc:docMk/>
            <pc:sldMk cId="2266314056" sldId="299"/>
            <ac:spMk id="7" creationId="{EC804466-2A0F-BB62-5E2B-1B33406C85D9}"/>
          </ac:spMkLst>
        </pc:spChg>
        <pc:spChg chg="add del mod">
          <ac:chgData name="Van Hecke Lisa" userId="d1b3d0aa-ac5e-49ee-9dcc-9507e372d75c" providerId="ADAL" clId="{E8FDF173-EDAF-4307-8ABE-8111C8AA54C4}" dt="2023-10-02T13:05:34.208" v="4130" actId="26606"/>
          <ac:spMkLst>
            <pc:docMk/>
            <pc:sldMk cId="2266314056" sldId="299"/>
            <ac:spMk id="8" creationId="{0240DF41-2BD7-B34D-F11D-BE2161201F44}"/>
          </ac:spMkLst>
        </pc:spChg>
        <pc:spChg chg="add mod">
          <ac:chgData name="Van Hecke Lisa" userId="d1b3d0aa-ac5e-49ee-9dcc-9507e372d75c" providerId="ADAL" clId="{E8FDF173-EDAF-4307-8ABE-8111C8AA54C4}" dt="2023-10-02T13:52:11.357" v="5279" actId="1076"/>
          <ac:spMkLst>
            <pc:docMk/>
            <pc:sldMk cId="2266314056" sldId="299"/>
            <ac:spMk id="9" creationId="{83920B8D-788A-5221-2557-EC57864BD1F0}"/>
          </ac:spMkLst>
        </pc:spChg>
        <pc:spChg chg="add del">
          <ac:chgData name="Van Hecke Lisa" userId="d1b3d0aa-ac5e-49ee-9dcc-9507e372d75c" providerId="ADAL" clId="{E8FDF173-EDAF-4307-8ABE-8111C8AA54C4}" dt="2023-10-02T13:49:09.697" v="5172" actId="11529"/>
          <ac:spMkLst>
            <pc:docMk/>
            <pc:sldMk cId="2266314056" sldId="299"/>
            <ac:spMk id="10" creationId="{FCE21A04-FB12-6656-143B-72AAB6FFE8B7}"/>
          </ac:spMkLst>
        </pc:spChg>
        <pc:picChg chg="add del mod">
          <ac:chgData name="Van Hecke Lisa" userId="d1b3d0aa-ac5e-49ee-9dcc-9507e372d75c" providerId="ADAL" clId="{E8FDF173-EDAF-4307-8ABE-8111C8AA54C4}" dt="2023-10-02T13:39:27.206" v="4614" actId="478"/>
          <ac:picMkLst>
            <pc:docMk/>
            <pc:sldMk cId="2266314056" sldId="299"/>
            <ac:picMk id="4" creationId="{55774A9C-EB26-B094-EB96-66A9403C5264}"/>
          </ac:picMkLst>
        </pc:picChg>
        <pc:cxnChg chg="add del mod">
          <ac:chgData name="Van Hecke Lisa" userId="d1b3d0aa-ac5e-49ee-9dcc-9507e372d75c" providerId="ADAL" clId="{E8FDF173-EDAF-4307-8ABE-8111C8AA54C4}" dt="2023-10-02T13:39:51.916" v="4616" actId="11529"/>
          <ac:cxnSpMkLst>
            <pc:docMk/>
            <pc:sldMk cId="2266314056" sldId="299"/>
            <ac:cxnSpMk id="6" creationId="{2BCA8DDE-3A33-0D4A-F966-522679EDF354}"/>
          </ac:cxnSpMkLst>
        </pc:cxnChg>
      </pc:sldChg>
      <pc:sldChg chg="del">
        <pc:chgData name="Van Hecke Lisa" userId="d1b3d0aa-ac5e-49ee-9dcc-9507e372d75c" providerId="ADAL" clId="{E8FDF173-EDAF-4307-8ABE-8111C8AA54C4}" dt="2023-10-02T12:56:10.222" v="3946" actId="47"/>
        <pc:sldMkLst>
          <pc:docMk/>
          <pc:sldMk cId="3959757475" sldId="301"/>
        </pc:sldMkLst>
      </pc:sldChg>
      <pc:sldChg chg="modSp mod">
        <pc:chgData name="Van Hecke Lisa" userId="d1b3d0aa-ac5e-49ee-9dcc-9507e372d75c" providerId="ADAL" clId="{E8FDF173-EDAF-4307-8ABE-8111C8AA54C4}" dt="2023-10-03T12:12:22.138" v="11155" actId="20577"/>
        <pc:sldMkLst>
          <pc:docMk/>
          <pc:sldMk cId="1925506639" sldId="302"/>
        </pc:sldMkLst>
        <pc:spChg chg="mod">
          <ac:chgData name="Van Hecke Lisa" userId="d1b3d0aa-ac5e-49ee-9dcc-9507e372d75c" providerId="ADAL" clId="{E8FDF173-EDAF-4307-8ABE-8111C8AA54C4}" dt="2023-10-02T16:56:10.316" v="7560" actId="20577"/>
          <ac:spMkLst>
            <pc:docMk/>
            <pc:sldMk cId="1925506639" sldId="302"/>
            <ac:spMk id="2" creationId="{05C2EC7C-6A80-437A-8F6E-9D4745F8891D}"/>
          </ac:spMkLst>
        </pc:spChg>
        <pc:spChg chg="mod">
          <ac:chgData name="Van Hecke Lisa" userId="d1b3d0aa-ac5e-49ee-9dcc-9507e372d75c" providerId="ADAL" clId="{E8FDF173-EDAF-4307-8ABE-8111C8AA54C4}" dt="2023-10-03T12:12:22.138" v="11155" actId="20577"/>
          <ac:spMkLst>
            <pc:docMk/>
            <pc:sldMk cId="1925506639" sldId="302"/>
            <ac:spMk id="3" creationId="{8C88CB28-AF00-4C96-B97E-C4CCC857D6F4}"/>
          </ac:spMkLst>
        </pc:spChg>
      </pc:sldChg>
      <pc:sldChg chg="del">
        <pc:chgData name="Van Hecke Lisa" userId="d1b3d0aa-ac5e-49ee-9dcc-9507e372d75c" providerId="ADAL" clId="{E8FDF173-EDAF-4307-8ABE-8111C8AA54C4}" dt="2023-10-02T12:54:05.166" v="3813" actId="47"/>
        <pc:sldMkLst>
          <pc:docMk/>
          <pc:sldMk cId="1526090140" sldId="309"/>
        </pc:sldMkLst>
      </pc:sldChg>
      <pc:sldChg chg="modSp mod">
        <pc:chgData name="Van Hecke Lisa" userId="d1b3d0aa-ac5e-49ee-9dcc-9507e372d75c" providerId="ADAL" clId="{E8FDF173-EDAF-4307-8ABE-8111C8AA54C4}" dt="2023-10-02T17:44:40.728" v="10508" actId="207"/>
        <pc:sldMkLst>
          <pc:docMk/>
          <pc:sldMk cId="2887658846" sldId="322"/>
        </pc:sldMkLst>
        <pc:spChg chg="mod">
          <ac:chgData name="Van Hecke Lisa" userId="d1b3d0aa-ac5e-49ee-9dcc-9507e372d75c" providerId="ADAL" clId="{E8FDF173-EDAF-4307-8ABE-8111C8AA54C4}" dt="2023-10-02T17:44:40.728" v="10508" actId="207"/>
          <ac:spMkLst>
            <pc:docMk/>
            <pc:sldMk cId="2887658846" sldId="322"/>
            <ac:spMk id="3" creationId="{4215CA62-DA5A-46A5-93E4-E1C94DE47602}"/>
          </ac:spMkLst>
        </pc:spChg>
      </pc:sldChg>
      <pc:sldChg chg="modSp mod">
        <pc:chgData name="Van Hecke Lisa" userId="d1b3d0aa-ac5e-49ee-9dcc-9507e372d75c" providerId="ADAL" clId="{E8FDF173-EDAF-4307-8ABE-8111C8AA54C4}" dt="2023-10-03T12:53:40.187" v="11447" actId="20577"/>
        <pc:sldMkLst>
          <pc:docMk/>
          <pc:sldMk cId="4063766364" sldId="323"/>
        </pc:sldMkLst>
        <pc:spChg chg="mod">
          <ac:chgData name="Van Hecke Lisa" userId="d1b3d0aa-ac5e-49ee-9dcc-9507e372d75c" providerId="ADAL" clId="{E8FDF173-EDAF-4307-8ABE-8111C8AA54C4}" dt="2023-10-02T17:35:43.968" v="9989" actId="20577"/>
          <ac:spMkLst>
            <pc:docMk/>
            <pc:sldMk cId="4063766364" sldId="323"/>
            <ac:spMk id="2" creationId="{05C2EC7C-6A80-437A-8F6E-9D4745F8891D}"/>
          </ac:spMkLst>
        </pc:spChg>
        <pc:spChg chg="mod">
          <ac:chgData name="Van Hecke Lisa" userId="d1b3d0aa-ac5e-49ee-9dcc-9507e372d75c" providerId="ADAL" clId="{E8FDF173-EDAF-4307-8ABE-8111C8AA54C4}" dt="2023-10-03T12:53:40.187" v="11447" actId="20577"/>
          <ac:spMkLst>
            <pc:docMk/>
            <pc:sldMk cId="4063766364" sldId="323"/>
            <ac:spMk id="3" creationId="{8C88CB28-AF00-4C96-B97E-C4CCC857D6F4}"/>
          </ac:spMkLst>
        </pc:spChg>
      </pc:sldChg>
      <pc:sldChg chg="modSp mod">
        <pc:chgData name="Van Hecke Lisa" userId="d1b3d0aa-ac5e-49ee-9dcc-9507e372d75c" providerId="ADAL" clId="{E8FDF173-EDAF-4307-8ABE-8111C8AA54C4}" dt="2023-10-03T09:23:42.924" v="10998" actId="20577"/>
        <pc:sldMkLst>
          <pc:docMk/>
          <pc:sldMk cId="3232219262" sldId="324"/>
        </pc:sldMkLst>
        <pc:spChg chg="mod">
          <ac:chgData name="Van Hecke Lisa" userId="d1b3d0aa-ac5e-49ee-9dcc-9507e372d75c" providerId="ADAL" clId="{E8FDF173-EDAF-4307-8ABE-8111C8AA54C4}" dt="2023-10-03T09:23:42.924" v="10998" actId="20577"/>
          <ac:spMkLst>
            <pc:docMk/>
            <pc:sldMk cId="3232219262" sldId="324"/>
            <ac:spMk id="3" creationId="{1D703BDA-779C-4DD0-BF49-251603B0EEE5}"/>
          </ac:spMkLst>
        </pc:spChg>
      </pc:sldChg>
      <pc:sldChg chg="modSp mod">
        <pc:chgData name="Van Hecke Lisa" userId="d1b3d0aa-ac5e-49ee-9dcc-9507e372d75c" providerId="ADAL" clId="{E8FDF173-EDAF-4307-8ABE-8111C8AA54C4}" dt="2023-10-02T17:55:26.080" v="10888" actId="20577"/>
        <pc:sldMkLst>
          <pc:docMk/>
          <pc:sldMk cId="2978817106" sldId="326"/>
        </pc:sldMkLst>
        <pc:spChg chg="mod">
          <ac:chgData name="Van Hecke Lisa" userId="d1b3d0aa-ac5e-49ee-9dcc-9507e372d75c" providerId="ADAL" clId="{E8FDF173-EDAF-4307-8ABE-8111C8AA54C4}" dt="2023-10-02T17:55:26.080" v="10888" actId="20577"/>
          <ac:spMkLst>
            <pc:docMk/>
            <pc:sldMk cId="2978817106" sldId="326"/>
            <ac:spMk id="3" creationId="{8C88CB28-AF00-4C96-B97E-C4CCC857D6F4}"/>
          </ac:spMkLst>
        </pc:spChg>
      </pc:sldChg>
      <pc:sldChg chg="modSp mod">
        <pc:chgData name="Van Hecke Lisa" userId="d1b3d0aa-ac5e-49ee-9dcc-9507e372d75c" providerId="ADAL" clId="{E8FDF173-EDAF-4307-8ABE-8111C8AA54C4}" dt="2023-10-02T17:15:10.422" v="9062" actId="5793"/>
        <pc:sldMkLst>
          <pc:docMk/>
          <pc:sldMk cId="675089534" sldId="329"/>
        </pc:sldMkLst>
        <pc:spChg chg="mod">
          <ac:chgData name="Van Hecke Lisa" userId="d1b3d0aa-ac5e-49ee-9dcc-9507e372d75c" providerId="ADAL" clId="{E8FDF173-EDAF-4307-8ABE-8111C8AA54C4}" dt="2023-10-02T17:15:10.422" v="9062" actId="5793"/>
          <ac:spMkLst>
            <pc:docMk/>
            <pc:sldMk cId="675089534" sldId="329"/>
            <ac:spMk id="3" creationId="{8C88CB28-AF00-4C96-B97E-C4CCC857D6F4}"/>
          </ac:spMkLst>
        </pc:spChg>
      </pc:sldChg>
      <pc:sldChg chg="modSp mod">
        <pc:chgData name="Van Hecke Lisa" userId="d1b3d0aa-ac5e-49ee-9dcc-9507e372d75c" providerId="ADAL" clId="{E8FDF173-EDAF-4307-8ABE-8111C8AA54C4}" dt="2023-10-02T17:52:52.515" v="10830" actId="20577"/>
        <pc:sldMkLst>
          <pc:docMk/>
          <pc:sldMk cId="2967556875" sldId="338"/>
        </pc:sldMkLst>
        <pc:spChg chg="mod">
          <ac:chgData name="Van Hecke Lisa" userId="d1b3d0aa-ac5e-49ee-9dcc-9507e372d75c" providerId="ADAL" clId="{E8FDF173-EDAF-4307-8ABE-8111C8AA54C4}" dt="2023-10-02T17:50:27.612" v="10609" actId="6549"/>
          <ac:spMkLst>
            <pc:docMk/>
            <pc:sldMk cId="2967556875" sldId="338"/>
            <ac:spMk id="13" creationId="{2BB91D5E-1F34-41F9-A4EF-8DBD7C388945}"/>
          </ac:spMkLst>
        </pc:spChg>
        <pc:spChg chg="mod">
          <ac:chgData name="Van Hecke Lisa" userId="d1b3d0aa-ac5e-49ee-9dcc-9507e372d75c" providerId="ADAL" clId="{E8FDF173-EDAF-4307-8ABE-8111C8AA54C4}" dt="2023-10-02T17:21:50.405" v="9153" actId="20577"/>
          <ac:spMkLst>
            <pc:docMk/>
            <pc:sldMk cId="2967556875" sldId="338"/>
            <ac:spMk id="14" creationId="{BA984A30-5BC7-41A1-B843-F0AEBD62E429}"/>
          </ac:spMkLst>
        </pc:spChg>
        <pc:spChg chg="mod">
          <ac:chgData name="Van Hecke Lisa" userId="d1b3d0aa-ac5e-49ee-9dcc-9507e372d75c" providerId="ADAL" clId="{E8FDF173-EDAF-4307-8ABE-8111C8AA54C4}" dt="2023-10-02T17:52:52.515" v="10830" actId="20577"/>
          <ac:spMkLst>
            <pc:docMk/>
            <pc:sldMk cId="2967556875" sldId="338"/>
            <ac:spMk id="15" creationId="{768A3A95-91DD-4515-B1B8-B24DC6FFA9DB}"/>
          </ac:spMkLst>
        </pc:spChg>
      </pc:sldChg>
      <pc:sldChg chg="modSp mod">
        <pc:chgData name="Van Hecke Lisa" userId="d1b3d0aa-ac5e-49ee-9dcc-9507e372d75c" providerId="ADAL" clId="{E8FDF173-EDAF-4307-8ABE-8111C8AA54C4}" dt="2023-10-02T17:53:06.771" v="10847" actId="20577"/>
        <pc:sldMkLst>
          <pc:docMk/>
          <pc:sldMk cId="3544374228" sldId="339"/>
        </pc:sldMkLst>
        <pc:spChg chg="mod">
          <ac:chgData name="Van Hecke Lisa" userId="d1b3d0aa-ac5e-49ee-9dcc-9507e372d75c" providerId="ADAL" clId="{E8FDF173-EDAF-4307-8ABE-8111C8AA54C4}" dt="2023-10-02T17:53:06.771" v="10847" actId="20577"/>
          <ac:spMkLst>
            <pc:docMk/>
            <pc:sldMk cId="3544374228" sldId="339"/>
            <ac:spMk id="12" creationId="{EA624958-42C7-4C41-8A4E-B69CEE0138CB}"/>
          </ac:spMkLst>
        </pc:spChg>
        <pc:spChg chg="mod">
          <ac:chgData name="Van Hecke Lisa" userId="d1b3d0aa-ac5e-49ee-9dcc-9507e372d75c" providerId="ADAL" clId="{E8FDF173-EDAF-4307-8ABE-8111C8AA54C4}" dt="2023-10-02T17:21:40.531" v="9143" actId="6549"/>
          <ac:spMkLst>
            <pc:docMk/>
            <pc:sldMk cId="3544374228" sldId="339"/>
            <ac:spMk id="14" creationId="{BA984A30-5BC7-41A1-B843-F0AEBD62E429}"/>
          </ac:spMkLst>
        </pc:spChg>
        <pc:spChg chg="mod">
          <ac:chgData name="Van Hecke Lisa" userId="d1b3d0aa-ac5e-49ee-9dcc-9507e372d75c" providerId="ADAL" clId="{E8FDF173-EDAF-4307-8ABE-8111C8AA54C4}" dt="2023-10-02T17:53:01.717" v="10842" actId="20577"/>
          <ac:spMkLst>
            <pc:docMk/>
            <pc:sldMk cId="3544374228" sldId="339"/>
            <ac:spMk id="15" creationId="{768A3A95-91DD-4515-B1B8-B24DC6FFA9DB}"/>
          </ac:spMkLst>
        </pc:spChg>
      </pc:sldChg>
      <pc:sldChg chg="modSp mod">
        <pc:chgData name="Van Hecke Lisa" userId="d1b3d0aa-ac5e-49ee-9dcc-9507e372d75c" providerId="ADAL" clId="{E8FDF173-EDAF-4307-8ABE-8111C8AA54C4}" dt="2023-10-02T17:53:17.123" v="10860" actId="20577"/>
        <pc:sldMkLst>
          <pc:docMk/>
          <pc:sldMk cId="1174649075" sldId="340"/>
        </pc:sldMkLst>
        <pc:spChg chg="mod">
          <ac:chgData name="Van Hecke Lisa" userId="d1b3d0aa-ac5e-49ee-9dcc-9507e372d75c" providerId="ADAL" clId="{E8FDF173-EDAF-4307-8ABE-8111C8AA54C4}" dt="2023-10-02T16:55:49.985" v="7547" actId="20577"/>
          <ac:spMkLst>
            <pc:docMk/>
            <pc:sldMk cId="1174649075" sldId="340"/>
            <ac:spMk id="11" creationId="{230ADB63-0AF4-4DFF-8BAF-F560F84F1994}"/>
          </ac:spMkLst>
        </pc:spChg>
        <pc:spChg chg="mod">
          <ac:chgData name="Van Hecke Lisa" userId="d1b3d0aa-ac5e-49ee-9dcc-9507e372d75c" providerId="ADAL" clId="{E8FDF173-EDAF-4307-8ABE-8111C8AA54C4}" dt="2023-10-02T17:53:10.173" v="10848" actId="20577"/>
          <ac:spMkLst>
            <pc:docMk/>
            <pc:sldMk cId="1174649075" sldId="340"/>
            <ac:spMk id="14" creationId="{BA984A30-5BC7-41A1-B843-F0AEBD62E429}"/>
          </ac:spMkLst>
        </pc:spChg>
        <pc:spChg chg="mod">
          <ac:chgData name="Van Hecke Lisa" userId="d1b3d0aa-ac5e-49ee-9dcc-9507e372d75c" providerId="ADAL" clId="{E8FDF173-EDAF-4307-8ABE-8111C8AA54C4}" dt="2023-10-02T17:53:17.123" v="10860" actId="20577"/>
          <ac:spMkLst>
            <pc:docMk/>
            <pc:sldMk cId="1174649075" sldId="340"/>
            <ac:spMk id="15" creationId="{768A3A95-91DD-4515-B1B8-B24DC6FFA9DB}"/>
          </ac:spMkLst>
        </pc:spChg>
      </pc:sldChg>
      <pc:sldChg chg="modSp mod">
        <pc:chgData name="Van Hecke Lisa" userId="d1b3d0aa-ac5e-49ee-9dcc-9507e372d75c" providerId="ADAL" clId="{E8FDF173-EDAF-4307-8ABE-8111C8AA54C4}" dt="2023-10-02T17:53:28.663" v="10873" actId="20577"/>
        <pc:sldMkLst>
          <pc:docMk/>
          <pc:sldMk cId="2633021643" sldId="341"/>
        </pc:sldMkLst>
        <pc:spChg chg="mod">
          <ac:chgData name="Van Hecke Lisa" userId="d1b3d0aa-ac5e-49ee-9dcc-9507e372d75c" providerId="ADAL" clId="{E8FDF173-EDAF-4307-8ABE-8111C8AA54C4}" dt="2023-10-02T17:53:24.193" v="10861" actId="20577"/>
          <ac:spMkLst>
            <pc:docMk/>
            <pc:sldMk cId="2633021643" sldId="341"/>
            <ac:spMk id="10" creationId="{335698A0-9603-4E5C-84E5-3CECEBF1667B}"/>
          </ac:spMkLst>
        </pc:spChg>
        <pc:spChg chg="mod">
          <ac:chgData name="Van Hecke Lisa" userId="d1b3d0aa-ac5e-49ee-9dcc-9507e372d75c" providerId="ADAL" clId="{E8FDF173-EDAF-4307-8ABE-8111C8AA54C4}" dt="2023-10-02T17:49:44.276" v="10552" actId="20577"/>
          <ac:spMkLst>
            <pc:docMk/>
            <pc:sldMk cId="2633021643" sldId="341"/>
            <ac:spMk id="14" creationId="{BA984A30-5BC7-41A1-B843-F0AEBD62E429}"/>
          </ac:spMkLst>
        </pc:spChg>
        <pc:spChg chg="mod">
          <ac:chgData name="Van Hecke Lisa" userId="d1b3d0aa-ac5e-49ee-9dcc-9507e372d75c" providerId="ADAL" clId="{E8FDF173-EDAF-4307-8ABE-8111C8AA54C4}" dt="2023-10-02T17:53:28.663" v="10873" actId="20577"/>
          <ac:spMkLst>
            <pc:docMk/>
            <pc:sldMk cId="2633021643" sldId="341"/>
            <ac:spMk id="15" creationId="{768A3A95-91DD-4515-B1B8-B24DC6FFA9DB}"/>
          </ac:spMkLst>
        </pc:spChg>
      </pc:sldChg>
      <pc:sldChg chg="modSp mod">
        <pc:chgData name="Van Hecke Lisa" userId="d1b3d0aa-ac5e-49ee-9dcc-9507e372d75c" providerId="ADAL" clId="{E8FDF173-EDAF-4307-8ABE-8111C8AA54C4}" dt="2023-10-02T17:53:37.958" v="10886" actId="20577"/>
        <pc:sldMkLst>
          <pc:docMk/>
          <pc:sldMk cId="3161867551" sldId="342"/>
        </pc:sldMkLst>
        <pc:spChg chg="mod">
          <ac:chgData name="Van Hecke Lisa" userId="d1b3d0aa-ac5e-49ee-9dcc-9507e372d75c" providerId="ADAL" clId="{E8FDF173-EDAF-4307-8ABE-8111C8AA54C4}" dt="2023-10-02T17:49:50.555" v="10562" actId="20577"/>
          <ac:spMkLst>
            <pc:docMk/>
            <pc:sldMk cId="3161867551" sldId="342"/>
            <ac:spMk id="14" creationId="{BA984A30-5BC7-41A1-B843-F0AEBD62E429}"/>
          </ac:spMkLst>
        </pc:spChg>
        <pc:spChg chg="mod">
          <ac:chgData name="Van Hecke Lisa" userId="d1b3d0aa-ac5e-49ee-9dcc-9507e372d75c" providerId="ADAL" clId="{E8FDF173-EDAF-4307-8ABE-8111C8AA54C4}" dt="2023-10-02T17:53:37.958" v="10886" actId="20577"/>
          <ac:spMkLst>
            <pc:docMk/>
            <pc:sldMk cId="3161867551" sldId="342"/>
            <ac:spMk id="15" creationId="{768A3A95-91DD-4515-B1B8-B24DC6FFA9DB}"/>
          </ac:spMkLst>
        </pc:spChg>
        <pc:spChg chg="mod">
          <ac:chgData name="Van Hecke Lisa" userId="d1b3d0aa-ac5e-49ee-9dcc-9507e372d75c" providerId="ADAL" clId="{E8FDF173-EDAF-4307-8ABE-8111C8AA54C4}" dt="2023-10-02T17:53:33.080" v="10874" actId="20577"/>
          <ac:spMkLst>
            <pc:docMk/>
            <pc:sldMk cId="3161867551" sldId="342"/>
            <ac:spMk id="17" creationId="{8DEA5C98-860A-4B66-BF18-038B2DA97EC5}"/>
          </ac:spMkLst>
        </pc:spChg>
      </pc:sldChg>
      <pc:sldChg chg="modSp mod">
        <pc:chgData name="Van Hecke Lisa" userId="d1b3d0aa-ac5e-49ee-9dcc-9507e372d75c" providerId="ADAL" clId="{E8FDF173-EDAF-4307-8ABE-8111C8AA54C4}" dt="2023-10-02T17:53:41.934" v="10887" actId="20577"/>
        <pc:sldMkLst>
          <pc:docMk/>
          <pc:sldMk cId="1509686382" sldId="343"/>
        </pc:sldMkLst>
        <pc:spChg chg="mod">
          <ac:chgData name="Van Hecke Lisa" userId="d1b3d0aa-ac5e-49ee-9dcc-9507e372d75c" providerId="ADAL" clId="{E8FDF173-EDAF-4307-8ABE-8111C8AA54C4}" dt="2023-10-02T17:40:16.759" v="10400" actId="20577"/>
          <ac:spMkLst>
            <pc:docMk/>
            <pc:sldMk cId="1509686382" sldId="343"/>
            <ac:spMk id="11" creationId="{230ADB63-0AF4-4DFF-8BAF-F560F84F1994}"/>
          </ac:spMkLst>
        </pc:spChg>
        <pc:spChg chg="mod">
          <ac:chgData name="Van Hecke Lisa" userId="d1b3d0aa-ac5e-49ee-9dcc-9507e372d75c" providerId="ADAL" clId="{E8FDF173-EDAF-4307-8ABE-8111C8AA54C4}" dt="2023-10-02T17:49:56.514" v="10572" actId="6549"/>
          <ac:spMkLst>
            <pc:docMk/>
            <pc:sldMk cId="1509686382" sldId="343"/>
            <ac:spMk id="14" creationId="{BA984A30-5BC7-41A1-B843-F0AEBD62E429}"/>
          </ac:spMkLst>
        </pc:spChg>
        <pc:spChg chg="mod">
          <ac:chgData name="Van Hecke Lisa" userId="d1b3d0aa-ac5e-49ee-9dcc-9507e372d75c" providerId="ADAL" clId="{E8FDF173-EDAF-4307-8ABE-8111C8AA54C4}" dt="2023-10-02T17:53:41.934" v="10887" actId="20577"/>
          <ac:spMkLst>
            <pc:docMk/>
            <pc:sldMk cId="1509686382" sldId="343"/>
            <ac:spMk id="15" creationId="{768A3A95-91DD-4515-B1B8-B24DC6FFA9DB}"/>
          </ac:spMkLst>
        </pc:spChg>
      </pc:sldChg>
      <pc:sldChg chg="modSp mod">
        <pc:chgData name="Van Hecke Lisa" userId="d1b3d0aa-ac5e-49ee-9dcc-9507e372d75c" providerId="ADAL" clId="{E8FDF173-EDAF-4307-8ABE-8111C8AA54C4}" dt="2023-10-02T17:52:19.760" v="10770" actId="20577"/>
        <pc:sldMkLst>
          <pc:docMk/>
          <pc:sldMk cId="3869748057" sldId="344"/>
        </pc:sldMkLst>
        <pc:spChg chg="mod">
          <ac:chgData name="Van Hecke Lisa" userId="d1b3d0aa-ac5e-49ee-9dcc-9507e372d75c" providerId="ADAL" clId="{E8FDF173-EDAF-4307-8ABE-8111C8AA54C4}" dt="2023-10-02T17:50:02.812" v="10584" actId="6549"/>
          <ac:spMkLst>
            <pc:docMk/>
            <pc:sldMk cId="3869748057" sldId="344"/>
            <ac:spMk id="14" creationId="{BA984A30-5BC7-41A1-B843-F0AEBD62E429}"/>
          </ac:spMkLst>
        </pc:spChg>
        <pc:spChg chg="mod">
          <ac:chgData name="Van Hecke Lisa" userId="d1b3d0aa-ac5e-49ee-9dcc-9507e372d75c" providerId="ADAL" clId="{E8FDF173-EDAF-4307-8ABE-8111C8AA54C4}" dt="2023-10-02T17:52:15.061" v="10765" actId="20577"/>
          <ac:spMkLst>
            <pc:docMk/>
            <pc:sldMk cId="3869748057" sldId="344"/>
            <ac:spMk id="15" creationId="{768A3A95-91DD-4515-B1B8-B24DC6FFA9DB}"/>
          </ac:spMkLst>
        </pc:spChg>
        <pc:spChg chg="mod">
          <ac:chgData name="Van Hecke Lisa" userId="d1b3d0aa-ac5e-49ee-9dcc-9507e372d75c" providerId="ADAL" clId="{E8FDF173-EDAF-4307-8ABE-8111C8AA54C4}" dt="2023-10-02T17:52:19.760" v="10770" actId="20577"/>
          <ac:spMkLst>
            <pc:docMk/>
            <pc:sldMk cId="3869748057" sldId="344"/>
            <ac:spMk id="16" creationId="{95631764-1C17-4249-8402-9BAD3D8A646C}"/>
          </ac:spMkLst>
        </pc:spChg>
      </pc:sldChg>
      <pc:sldChg chg="modSp mod">
        <pc:chgData name="Van Hecke Lisa" userId="d1b3d0aa-ac5e-49ee-9dcc-9507e372d75c" providerId="ADAL" clId="{E8FDF173-EDAF-4307-8ABE-8111C8AA54C4}" dt="2023-10-02T17:43:42.407" v="10498" actId="207"/>
        <pc:sldMkLst>
          <pc:docMk/>
          <pc:sldMk cId="584754965" sldId="345"/>
        </pc:sldMkLst>
        <pc:spChg chg="mod">
          <ac:chgData name="Van Hecke Lisa" userId="d1b3d0aa-ac5e-49ee-9dcc-9507e372d75c" providerId="ADAL" clId="{E8FDF173-EDAF-4307-8ABE-8111C8AA54C4}" dt="2023-10-02T17:43:42.407" v="10498" actId="207"/>
          <ac:spMkLst>
            <pc:docMk/>
            <pc:sldMk cId="584754965" sldId="345"/>
            <ac:spMk id="3" creationId="{1D703BDA-779C-4DD0-BF49-251603B0EEE5}"/>
          </ac:spMkLst>
        </pc:spChg>
      </pc:sldChg>
      <pc:sldChg chg="modSp mod">
        <pc:chgData name="Van Hecke Lisa" userId="d1b3d0aa-ac5e-49ee-9dcc-9507e372d75c" providerId="ADAL" clId="{E8FDF173-EDAF-4307-8ABE-8111C8AA54C4}" dt="2023-10-02T17:44:33.013" v="10507" actId="207"/>
        <pc:sldMkLst>
          <pc:docMk/>
          <pc:sldMk cId="1301446759" sldId="346"/>
        </pc:sldMkLst>
        <pc:spChg chg="mod">
          <ac:chgData name="Van Hecke Lisa" userId="d1b3d0aa-ac5e-49ee-9dcc-9507e372d75c" providerId="ADAL" clId="{E8FDF173-EDAF-4307-8ABE-8111C8AA54C4}" dt="2023-10-02T17:44:33.013" v="10507" actId="207"/>
          <ac:spMkLst>
            <pc:docMk/>
            <pc:sldMk cId="1301446759" sldId="346"/>
            <ac:spMk id="3" creationId="{1D703BDA-779C-4DD0-BF49-251603B0EEE5}"/>
          </ac:spMkLst>
        </pc:spChg>
      </pc:sldChg>
      <pc:sldChg chg="modSp mod">
        <pc:chgData name="Van Hecke Lisa" userId="d1b3d0aa-ac5e-49ee-9dcc-9507e372d75c" providerId="ADAL" clId="{E8FDF173-EDAF-4307-8ABE-8111C8AA54C4}" dt="2023-10-02T17:43:46.103" v="10499" actId="207"/>
        <pc:sldMkLst>
          <pc:docMk/>
          <pc:sldMk cId="3486738728" sldId="348"/>
        </pc:sldMkLst>
        <pc:spChg chg="mod">
          <ac:chgData name="Van Hecke Lisa" userId="d1b3d0aa-ac5e-49ee-9dcc-9507e372d75c" providerId="ADAL" clId="{E8FDF173-EDAF-4307-8ABE-8111C8AA54C4}" dt="2023-10-02T17:43:46.103" v="10499" actId="207"/>
          <ac:spMkLst>
            <pc:docMk/>
            <pc:sldMk cId="3486738728" sldId="348"/>
            <ac:spMk id="3" creationId="{1D703BDA-779C-4DD0-BF49-251603B0EEE5}"/>
          </ac:spMkLst>
        </pc:spChg>
      </pc:sldChg>
      <pc:sldChg chg="modSp mod">
        <pc:chgData name="Van Hecke Lisa" userId="d1b3d0aa-ac5e-49ee-9dcc-9507e372d75c" providerId="ADAL" clId="{E8FDF173-EDAF-4307-8ABE-8111C8AA54C4}" dt="2023-10-02T17:43:55.295" v="10501" actId="207"/>
        <pc:sldMkLst>
          <pc:docMk/>
          <pc:sldMk cId="1727871482" sldId="349"/>
        </pc:sldMkLst>
        <pc:spChg chg="mod">
          <ac:chgData name="Van Hecke Lisa" userId="d1b3d0aa-ac5e-49ee-9dcc-9507e372d75c" providerId="ADAL" clId="{E8FDF173-EDAF-4307-8ABE-8111C8AA54C4}" dt="2023-10-02T17:43:55.295" v="10501" actId="207"/>
          <ac:spMkLst>
            <pc:docMk/>
            <pc:sldMk cId="1727871482" sldId="349"/>
            <ac:spMk id="3" creationId="{7ADDD74D-ED70-4BA2-AC4C-8EBE1F999B76}"/>
          </ac:spMkLst>
        </pc:spChg>
      </pc:sldChg>
      <pc:sldChg chg="modSp mod">
        <pc:chgData name="Van Hecke Lisa" userId="d1b3d0aa-ac5e-49ee-9dcc-9507e372d75c" providerId="ADAL" clId="{E8FDF173-EDAF-4307-8ABE-8111C8AA54C4}" dt="2023-10-02T17:43:50.409" v="10500" actId="207"/>
        <pc:sldMkLst>
          <pc:docMk/>
          <pc:sldMk cId="248735441" sldId="350"/>
        </pc:sldMkLst>
        <pc:spChg chg="mod">
          <ac:chgData name="Van Hecke Lisa" userId="d1b3d0aa-ac5e-49ee-9dcc-9507e372d75c" providerId="ADAL" clId="{E8FDF173-EDAF-4307-8ABE-8111C8AA54C4}" dt="2023-10-02T17:43:50.409" v="10500" actId="207"/>
          <ac:spMkLst>
            <pc:docMk/>
            <pc:sldMk cId="248735441" sldId="350"/>
            <ac:spMk id="3" creationId="{7ADDD74D-ED70-4BA2-AC4C-8EBE1F999B76}"/>
          </ac:spMkLst>
        </pc:spChg>
      </pc:sldChg>
      <pc:sldChg chg="modSp mod">
        <pc:chgData name="Van Hecke Lisa" userId="d1b3d0aa-ac5e-49ee-9dcc-9507e372d75c" providerId="ADAL" clId="{E8FDF173-EDAF-4307-8ABE-8111C8AA54C4}" dt="2023-10-02T17:44:00.699" v="10502" actId="207"/>
        <pc:sldMkLst>
          <pc:docMk/>
          <pc:sldMk cId="32418941" sldId="351"/>
        </pc:sldMkLst>
        <pc:spChg chg="mod">
          <ac:chgData name="Van Hecke Lisa" userId="d1b3d0aa-ac5e-49ee-9dcc-9507e372d75c" providerId="ADAL" clId="{E8FDF173-EDAF-4307-8ABE-8111C8AA54C4}" dt="2023-10-02T17:44:00.699" v="10502" actId="207"/>
          <ac:spMkLst>
            <pc:docMk/>
            <pc:sldMk cId="32418941" sldId="351"/>
            <ac:spMk id="3" creationId="{5EC537FB-9131-40D1-A1B4-065774F843FE}"/>
          </ac:spMkLst>
        </pc:spChg>
      </pc:sldChg>
      <pc:sldChg chg="modSp mod">
        <pc:chgData name="Van Hecke Lisa" userId="d1b3d0aa-ac5e-49ee-9dcc-9507e372d75c" providerId="ADAL" clId="{E8FDF173-EDAF-4307-8ABE-8111C8AA54C4}" dt="2023-10-02T17:44:14.878" v="10503" actId="207"/>
        <pc:sldMkLst>
          <pc:docMk/>
          <pc:sldMk cId="2685911385" sldId="353"/>
        </pc:sldMkLst>
        <pc:spChg chg="mod">
          <ac:chgData name="Van Hecke Lisa" userId="d1b3d0aa-ac5e-49ee-9dcc-9507e372d75c" providerId="ADAL" clId="{E8FDF173-EDAF-4307-8ABE-8111C8AA54C4}" dt="2023-10-02T17:44:14.878" v="10503" actId="207"/>
          <ac:spMkLst>
            <pc:docMk/>
            <pc:sldMk cId="2685911385" sldId="353"/>
            <ac:spMk id="3" creationId="{76E1691C-99B1-4F80-854B-D6AC5847826C}"/>
          </ac:spMkLst>
        </pc:spChg>
      </pc:sldChg>
      <pc:sldChg chg="modSp mod">
        <pc:chgData name="Van Hecke Lisa" userId="d1b3d0aa-ac5e-49ee-9dcc-9507e372d75c" providerId="ADAL" clId="{E8FDF173-EDAF-4307-8ABE-8111C8AA54C4}" dt="2023-10-02T17:44:19.262" v="10504" actId="207"/>
        <pc:sldMkLst>
          <pc:docMk/>
          <pc:sldMk cId="3668390328" sldId="354"/>
        </pc:sldMkLst>
        <pc:spChg chg="mod">
          <ac:chgData name="Van Hecke Lisa" userId="d1b3d0aa-ac5e-49ee-9dcc-9507e372d75c" providerId="ADAL" clId="{E8FDF173-EDAF-4307-8ABE-8111C8AA54C4}" dt="2023-10-02T17:44:19.262" v="10504" actId="207"/>
          <ac:spMkLst>
            <pc:docMk/>
            <pc:sldMk cId="3668390328" sldId="354"/>
            <ac:spMk id="3" creationId="{76E1691C-99B1-4F80-854B-D6AC5847826C}"/>
          </ac:spMkLst>
        </pc:spChg>
      </pc:sldChg>
      <pc:sldChg chg="modSp add del mod">
        <pc:chgData name="Van Hecke Lisa" userId="d1b3d0aa-ac5e-49ee-9dcc-9507e372d75c" providerId="ADAL" clId="{E8FDF173-EDAF-4307-8ABE-8111C8AA54C4}" dt="2023-10-02T12:14:32.444" v="3153" actId="2696"/>
        <pc:sldMkLst>
          <pc:docMk/>
          <pc:sldMk cId="1498736144" sldId="355"/>
        </pc:sldMkLst>
        <pc:spChg chg="mod">
          <ac:chgData name="Van Hecke Lisa" userId="d1b3d0aa-ac5e-49ee-9dcc-9507e372d75c" providerId="ADAL" clId="{E8FDF173-EDAF-4307-8ABE-8111C8AA54C4}" dt="2023-10-02T09:08:23.889" v="1298" actId="20577"/>
          <ac:spMkLst>
            <pc:docMk/>
            <pc:sldMk cId="1498736144" sldId="355"/>
            <ac:spMk id="2" creationId="{05C2EC7C-6A80-437A-8F6E-9D4745F8891D}"/>
          </ac:spMkLst>
        </pc:spChg>
        <pc:spChg chg="mod">
          <ac:chgData name="Van Hecke Lisa" userId="d1b3d0aa-ac5e-49ee-9dcc-9507e372d75c" providerId="ADAL" clId="{E8FDF173-EDAF-4307-8ABE-8111C8AA54C4}" dt="2023-10-02T12:08:40.052" v="3090" actId="12"/>
          <ac:spMkLst>
            <pc:docMk/>
            <pc:sldMk cId="1498736144" sldId="355"/>
            <ac:spMk id="3" creationId="{8C88CB28-AF00-4C96-B97E-C4CCC857D6F4}"/>
          </ac:spMkLst>
        </pc:spChg>
      </pc:sldChg>
      <pc:sldChg chg="addSp delSp modSp add del mod">
        <pc:chgData name="Van Hecke Lisa" userId="d1b3d0aa-ac5e-49ee-9dcc-9507e372d75c" providerId="ADAL" clId="{E8FDF173-EDAF-4307-8ABE-8111C8AA54C4}" dt="2023-10-02T12:33:14.472" v="3516" actId="2696"/>
        <pc:sldMkLst>
          <pc:docMk/>
          <pc:sldMk cId="3625556015" sldId="356"/>
        </pc:sldMkLst>
        <pc:spChg chg="mod">
          <ac:chgData name="Van Hecke Lisa" userId="d1b3d0aa-ac5e-49ee-9dcc-9507e372d75c" providerId="ADAL" clId="{E8FDF173-EDAF-4307-8ABE-8111C8AA54C4}" dt="2023-10-02T12:20:55.083" v="3310" actId="20577"/>
          <ac:spMkLst>
            <pc:docMk/>
            <pc:sldMk cId="3625556015" sldId="356"/>
            <ac:spMk id="2" creationId="{05C2EC7C-6A80-437A-8F6E-9D4745F8891D}"/>
          </ac:spMkLst>
        </pc:spChg>
        <pc:spChg chg="mod">
          <ac:chgData name="Van Hecke Lisa" userId="d1b3d0aa-ac5e-49ee-9dcc-9507e372d75c" providerId="ADAL" clId="{E8FDF173-EDAF-4307-8ABE-8111C8AA54C4}" dt="2023-10-02T12:06:55.068" v="3069" actId="13926"/>
          <ac:spMkLst>
            <pc:docMk/>
            <pc:sldMk cId="3625556015" sldId="356"/>
            <ac:spMk id="3" creationId="{8C88CB28-AF00-4C96-B97E-C4CCC857D6F4}"/>
          </ac:spMkLst>
        </pc:spChg>
        <pc:spChg chg="add del">
          <ac:chgData name="Van Hecke Lisa" userId="d1b3d0aa-ac5e-49ee-9dcc-9507e372d75c" providerId="ADAL" clId="{E8FDF173-EDAF-4307-8ABE-8111C8AA54C4}" dt="2023-10-02T12:01:38.655" v="2622" actId="11529"/>
          <ac:spMkLst>
            <pc:docMk/>
            <pc:sldMk cId="3625556015" sldId="356"/>
            <ac:spMk id="4" creationId="{399DAD28-9AD7-D8F0-CC13-404DECEEE9EE}"/>
          </ac:spMkLst>
        </pc:spChg>
      </pc:sldChg>
      <pc:sldChg chg="addSp delSp modSp new mod ord">
        <pc:chgData name="Van Hecke Lisa" userId="d1b3d0aa-ac5e-49ee-9dcc-9507e372d75c" providerId="ADAL" clId="{E8FDF173-EDAF-4307-8ABE-8111C8AA54C4}" dt="2023-10-02T12:36:42.520" v="3671"/>
        <pc:sldMkLst>
          <pc:docMk/>
          <pc:sldMk cId="3231671627" sldId="357"/>
        </pc:sldMkLst>
        <pc:spChg chg="mod">
          <ac:chgData name="Van Hecke Lisa" userId="d1b3d0aa-ac5e-49ee-9dcc-9507e372d75c" providerId="ADAL" clId="{E8FDF173-EDAF-4307-8ABE-8111C8AA54C4}" dt="2023-10-02T11:47:03.750" v="2116" actId="20577"/>
          <ac:spMkLst>
            <pc:docMk/>
            <pc:sldMk cId="3231671627" sldId="357"/>
            <ac:spMk id="2" creationId="{BCCAF1BE-EBDA-DC06-C95D-838FB321B2C8}"/>
          </ac:spMkLst>
        </pc:spChg>
        <pc:spChg chg="del">
          <ac:chgData name="Van Hecke Lisa" userId="d1b3d0aa-ac5e-49ee-9dcc-9507e372d75c" providerId="ADAL" clId="{E8FDF173-EDAF-4307-8ABE-8111C8AA54C4}" dt="2023-10-02T11:48:22.163" v="2117"/>
          <ac:spMkLst>
            <pc:docMk/>
            <pc:sldMk cId="3231671627" sldId="357"/>
            <ac:spMk id="3" creationId="{C16CD0D4-66BF-527A-5220-43C9CED80CBE}"/>
          </ac:spMkLst>
        </pc:spChg>
        <pc:picChg chg="add mod">
          <ac:chgData name="Van Hecke Lisa" userId="d1b3d0aa-ac5e-49ee-9dcc-9507e372d75c" providerId="ADAL" clId="{E8FDF173-EDAF-4307-8ABE-8111C8AA54C4}" dt="2023-10-02T11:48:58.177" v="2125" actId="1076"/>
          <ac:picMkLst>
            <pc:docMk/>
            <pc:sldMk cId="3231671627" sldId="357"/>
            <ac:picMk id="4" creationId="{7BF6511B-C346-CF2C-34DF-368E60AFC94E}"/>
          </ac:picMkLst>
        </pc:picChg>
        <pc:picChg chg="add mod">
          <ac:chgData name="Van Hecke Lisa" userId="d1b3d0aa-ac5e-49ee-9dcc-9507e372d75c" providerId="ADAL" clId="{E8FDF173-EDAF-4307-8ABE-8111C8AA54C4}" dt="2023-10-02T11:48:40.271" v="2119" actId="1076"/>
          <ac:picMkLst>
            <pc:docMk/>
            <pc:sldMk cId="3231671627" sldId="357"/>
            <ac:picMk id="5" creationId="{080D209A-6306-0832-AC5B-D04C80B8F490}"/>
          </ac:picMkLst>
        </pc:picChg>
        <pc:picChg chg="add mod">
          <ac:chgData name="Van Hecke Lisa" userId="d1b3d0aa-ac5e-49ee-9dcc-9507e372d75c" providerId="ADAL" clId="{E8FDF173-EDAF-4307-8ABE-8111C8AA54C4}" dt="2023-10-02T11:48:47.147" v="2121" actId="1076"/>
          <ac:picMkLst>
            <pc:docMk/>
            <pc:sldMk cId="3231671627" sldId="357"/>
            <ac:picMk id="6" creationId="{CE350CCC-7C1F-AFD5-3E39-999CF01DA485}"/>
          </ac:picMkLst>
        </pc:picChg>
        <pc:picChg chg="add mod">
          <ac:chgData name="Van Hecke Lisa" userId="d1b3d0aa-ac5e-49ee-9dcc-9507e372d75c" providerId="ADAL" clId="{E8FDF173-EDAF-4307-8ABE-8111C8AA54C4}" dt="2023-10-02T11:49:06.337" v="2127" actId="1076"/>
          <ac:picMkLst>
            <pc:docMk/>
            <pc:sldMk cId="3231671627" sldId="357"/>
            <ac:picMk id="7" creationId="{F7670B33-C7C6-0782-255A-BBB6BC9D77F1}"/>
          </ac:picMkLst>
        </pc:picChg>
        <pc:picChg chg="add mod">
          <ac:chgData name="Van Hecke Lisa" userId="d1b3d0aa-ac5e-49ee-9dcc-9507e372d75c" providerId="ADAL" clId="{E8FDF173-EDAF-4307-8ABE-8111C8AA54C4}" dt="2023-10-02T11:49:03.432" v="2126" actId="1076"/>
          <ac:picMkLst>
            <pc:docMk/>
            <pc:sldMk cId="3231671627" sldId="357"/>
            <ac:picMk id="8" creationId="{6071F32A-3F91-7F89-6B9A-124E6C63CEBD}"/>
          </ac:picMkLst>
        </pc:picChg>
        <pc:picChg chg="add mod">
          <ac:chgData name="Van Hecke Lisa" userId="d1b3d0aa-ac5e-49ee-9dcc-9507e372d75c" providerId="ADAL" clId="{E8FDF173-EDAF-4307-8ABE-8111C8AA54C4}" dt="2023-10-02T11:49:12.368" v="2129" actId="1076"/>
          <ac:picMkLst>
            <pc:docMk/>
            <pc:sldMk cId="3231671627" sldId="357"/>
            <ac:picMk id="9" creationId="{BAB31044-C053-A564-786C-4B1579AF8D86}"/>
          </ac:picMkLst>
        </pc:picChg>
        <pc:picChg chg="add mod">
          <ac:chgData name="Van Hecke Lisa" userId="d1b3d0aa-ac5e-49ee-9dcc-9507e372d75c" providerId="ADAL" clId="{E8FDF173-EDAF-4307-8ABE-8111C8AA54C4}" dt="2023-10-02T11:53:27.902" v="2164" actId="1076"/>
          <ac:picMkLst>
            <pc:docMk/>
            <pc:sldMk cId="3231671627" sldId="357"/>
            <ac:picMk id="10" creationId="{79EDEA85-FD21-285B-40DA-C4435A393E22}"/>
          </ac:picMkLst>
        </pc:picChg>
        <pc:picChg chg="add mod">
          <ac:chgData name="Van Hecke Lisa" userId="d1b3d0aa-ac5e-49ee-9dcc-9507e372d75c" providerId="ADAL" clId="{E8FDF173-EDAF-4307-8ABE-8111C8AA54C4}" dt="2023-10-02T11:53:24.641" v="2163" actId="1076"/>
          <ac:picMkLst>
            <pc:docMk/>
            <pc:sldMk cId="3231671627" sldId="357"/>
            <ac:picMk id="11" creationId="{7ED171A4-EB48-59AA-6619-D591E611BE30}"/>
          </ac:picMkLst>
        </pc:picChg>
        <pc:picChg chg="add mod">
          <ac:chgData name="Van Hecke Lisa" userId="d1b3d0aa-ac5e-49ee-9dcc-9507e372d75c" providerId="ADAL" clId="{E8FDF173-EDAF-4307-8ABE-8111C8AA54C4}" dt="2023-10-02T11:49:30.827" v="2134" actId="1076"/>
          <ac:picMkLst>
            <pc:docMk/>
            <pc:sldMk cId="3231671627" sldId="357"/>
            <ac:picMk id="12" creationId="{E51AA641-72BF-88EA-DDC0-B85AD8F39E4B}"/>
          </ac:picMkLst>
        </pc:picChg>
        <pc:picChg chg="add mod">
          <ac:chgData name="Van Hecke Lisa" userId="d1b3d0aa-ac5e-49ee-9dcc-9507e372d75c" providerId="ADAL" clId="{E8FDF173-EDAF-4307-8ABE-8111C8AA54C4}" dt="2023-10-02T11:53:15.858" v="2162" actId="1076"/>
          <ac:picMkLst>
            <pc:docMk/>
            <pc:sldMk cId="3231671627" sldId="357"/>
            <ac:picMk id="13" creationId="{05694A03-64C6-5727-1DBB-D1514638969C}"/>
          </ac:picMkLst>
        </pc:picChg>
        <pc:picChg chg="add mod">
          <ac:chgData name="Van Hecke Lisa" userId="d1b3d0aa-ac5e-49ee-9dcc-9507e372d75c" providerId="ADAL" clId="{E8FDF173-EDAF-4307-8ABE-8111C8AA54C4}" dt="2023-10-02T11:53:13.653" v="2161" actId="1076"/>
          <ac:picMkLst>
            <pc:docMk/>
            <pc:sldMk cId="3231671627" sldId="357"/>
            <ac:picMk id="14" creationId="{69BD4F5E-0C77-1F8F-BCB6-1F5CF2A4C4B2}"/>
          </ac:picMkLst>
        </pc:picChg>
        <pc:picChg chg="add mod">
          <ac:chgData name="Van Hecke Lisa" userId="d1b3d0aa-ac5e-49ee-9dcc-9507e372d75c" providerId="ADAL" clId="{E8FDF173-EDAF-4307-8ABE-8111C8AA54C4}" dt="2023-10-02T11:56:25.956" v="2189" actId="1076"/>
          <ac:picMkLst>
            <pc:docMk/>
            <pc:sldMk cId="3231671627" sldId="357"/>
            <ac:picMk id="15" creationId="{6A930DA9-4168-B5AE-B943-B83B83CDF766}"/>
          </ac:picMkLst>
        </pc:picChg>
        <pc:picChg chg="add mod">
          <ac:chgData name="Van Hecke Lisa" userId="d1b3d0aa-ac5e-49ee-9dcc-9507e372d75c" providerId="ADAL" clId="{E8FDF173-EDAF-4307-8ABE-8111C8AA54C4}" dt="2023-10-02T11:54:40.232" v="2170" actId="1076"/>
          <ac:picMkLst>
            <pc:docMk/>
            <pc:sldMk cId="3231671627" sldId="357"/>
            <ac:picMk id="16" creationId="{BF4C0C72-526D-0B4A-B051-CACBE95ED73A}"/>
          </ac:picMkLst>
        </pc:picChg>
        <pc:picChg chg="add mod">
          <ac:chgData name="Van Hecke Lisa" userId="d1b3d0aa-ac5e-49ee-9dcc-9507e372d75c" providerId="ADAL" clId="{E8FDF173-EDAF-4307-8ABE-8111C8AA54C4}" dt="2023-10-02T11:54:43.953" v="2171" actId="1076"/>
          <ac:picMkLst>
            <pc:docMk/>
            <pc:sldMk cId="3231671627" sldId="357"/>
            <ac:picMk id="17" creationId="{BF4C0C72-526D-0B4A-B051-CACBE95ED73A}"/>
          </ac:picMkLst>
        </pc:picChg>
        <pc:picChg chg="add del mod">
          <ac:chgData name="Van Hecke Lisa" userId="d1b3d0aa-ac5e-49ee-9dcc-9507e372d75c" providerId="ADAL" clId="{E8FDF173-EDAF-4307-8ABE-8111C8AA54C4}" dt="2023-10-02T11:54:31.553" v="2169" actId="478"/>
          <ac:picMkLst>
            <pc:docMk/>
            <pc:sldMk cId="3231671627" sldId="357"/>
            <ac:picMk id="18" creationId="{7D1EE478-9F74-89B0-D975-F61AA87295A2}"/>
          </ac:picMkLst>
        </pc:picChg>
        <pc:picChg chg="add del mod">
          <ac:chgData name="Van Hecke Lisa" userId="d1b3d0aa-ac5e-49ee-9dcc-9507e372d75c" providerId="ADAL" clId="{E8FDF173-EDAF-4307-8ABE-8111C8AA54C4}" dt="2023-10-02T11:55:32.589" v="2182" actId="478"/>
          <ac:picMkLst>
            <pc:docMk/>
            <pc:sldMk cId="3231671627" sldId="357"/>
            <ac:picMk id="19" creationId="{9E9CACFA-AB36-FA33-251E-E511502BF8A0}"/>
          </ac:picMkLst>
        </pc:picChg>
        <pc:picChg chg="add del mod">
          <ac:chgData name="Van Hecke Lisa" userId="d1b3d0aa-ac5e-49ee-9dcc-9507e372d75c" providerId="ADAL" clId="{E8FDF173-EDAF-4307-8ABE-8111C8AA54C4}" dt="2023-10-02T11:55:07.153" v="2178" actId="478"/>
          <ac:picMkLst>
            <pc:docMk/>
            <pc:sldMk cId="3231671627" sldId="357"/>
            <ac:picMk id="20" creationId="{1D1EE1D0-5B04-9678-6EF1-04DE9AF875FF}"/>
          </ac:picMkLst>
        </pc:picChg>
        <pc:picChg chg="add del mod">
          <ac:chgData name="Van Hecke Lisa" userId="d1b3d0aa-ac5e-49ee-9dcc-9507e372d75c" providerId="ADAL" clId="{E8FDF173-EDAF-4307-8ABE-8111C8AA54C4}" dt="2023-10-02T11:55:00.998" v="2176" actId="478"/>
          <ac:picMkLst>
            <pc:docMk/>
            <pc:sldMk cId="3231671627" sldId="357"/>
            <ac:picMk id="21" creationId="{481EAC4D-3E6E-5270-2ABA-1728F51AB487}"/>
          </ac:picMkLst>
        </pc:picChg>
        <pc:picChg chg="add mod">
          <ac:chgData name="Van Hecke Lisa" userId="d1b3d0aa-ac5e-49ee-9dcc-9507e372d75c" providerId="ADAL" clId="{E8FDF173-EDAF-4307-8ABE-8111C8AA54C4}" dt="2023-10-02T11:55:35.594" v="2183" actId="1076"/>
          <ac:picMkLst>
            <pc:docMk/>
            <pc:sldMk cId="3231671627" sldId="357"/>
            <ac:picMk id="22" creationId="{3C307F52-EBCF-FA30-298F-60D0D814F0B4}"/>
          </ac:picMkLst>
        </pc:picChg>
        <pc:picChg chg="add mod">
          <ac:chgData name="Van Hecke Lisa" userId="d1b3d0aa-ac5e-49ee-9dcc-9507e372d75c" providerId="ADAL" clId="{E8FDF173-EDAF-4307-8ABE-8111C8AA54C4}" dt="2023-10-02T11:55:09.227" v="2179" actId="1076"/>
          <ac:picMkLst>
            <pc:docMk/>
            <pc:sldMk cId="3231671627" sldId="357"/>
            <ac:picMk id="23" creationId="{635200A6-D650-028E-FDB5-64804AC0A580}"/>
          </ac:picMkLst>
        </pc:picChg>
        <pc:picChg chg="add mod">
          <ac:chgData name="Van Hecke Lisa" userId="d1b3d0aa-ac5e-49ee-9dcc-9507e372d75c" providerId="ADAL" clId="{E8FDF173-EDAF-4307-8ABE-8111C8AA54C4}" dt="2023-10-02T11:54:59.910" v="2175" actId="1076"/>
          <ac:picMkLst>
            <pc:docMk/>
            <pc:sldMk cId="3231671627" sldId="357"/>
            <ac:picMk id="24" creationId="{594876AE-65B2-8B81-7CD1-40BEF310960B}"/>
          </ac:picMkLst>
        </pc:picChg>
        <pc:picChg chg="add mod">
          <ac:chgData name="Van Hecke Lisa" userId="d1b3d0aa-ac5e-49ee-9dcc-9507e372d75c" providerId="ADAL" clId="{E8FDF173-EDAF-4307-8ABE-8111C8AA54C4}" dt="2023-10-02T11:56:13.162" v="2185" actId="1076"/>
          <ac:picMkLst>
            <pc:docMk/>
            <pc:sldMk cId="3231671627" sldId="357"/>
            <ac:picMk id="25" creationId="{B539E93B-CBA3-9B24-CB83-454B73931A04}"/>
          </ac:picMkLst>
        </pc:picChg>
        <pc:picChg chg="add mod">
          <ac:chgData name="Van Hecke Lisa" userId="d1b3d0aa-ac5e-49ee-9dcc-9507e372d75c" providerId="ADAL" clId="{E8FDF173-EDAF-4307-8ABE-8111C8AA54C4}" dt="2023-10-02T11:56:32.368" v="2190" actId="1076"/>
          <ac:picMkLst>
            <pc:docMk/>
            <pc:sldMk cId="3231671627" sldId="357"/>
            <ac:picMk id="26" creationId="{346CA6C7-7B93-785A-40D7-A658B907EE78}"/>
          </ac:picMkLst>
        </pc:picChg>
      </pc:sldChg>
      <pc:sldChg chg="modSp add del mod ord">
        <pc:chgData name="Van Hecke Lisa" userId="d1b3d0aa-ac5e-49ee-9dcc-9507e372d75c" providerId="ADAL" clId="{E8FDF173-EDAF-4307-8ABE-8111C8AA54C4}" dt="2023-10-02T12:40:27.043" v="3686" actId="47"/>
        <pc:sldMkLst>
          <pc:docMk/>
          <pc:sldMk cId="345995356" sldId="358"/>
        </pc:sldMkLst>
        <pc:spChg chg="mod">
          <ac:chgData name="Van Hecke Lisa" userId="d1b3d0aa-ac5e-49ee-9dcc-9507e372d75c" providerId="ADAL" clId="{E8FDF173-EDAF-4307-8ABE-8111C8AA54C4}" dt="2023-10-02T11:58:25.093" v="2223" actId="20577"/>
          <ac:spMkLst>
            <pc:docMk/>
            <pc:sldMk cId="345995356" sldId="358"/>
            <ac:spMk id="2" creationId="{05C2EC7C-6A80-437A-8F6E-9D4745F8891D}"/>
          </ac:spMkLst>
        </pc:spChg>
        <pc:spChg chg="mod">
          <ac:chgData name="Van Hecke Lisa" userId="d1b3d0aa-ac5e-49ee-9dcc-9507e372d75c" providerId="ADAL" clId="{E8FDF173-EDAF-4307-8ABE-8111C8AA54C4}" dt="2023-10-02T12:36:57.694" v="3672" actId="20577"/>
          <ac:spMkLst>
            <pc:docMk/>
            <pc:sldMk cId="345995356" sldId="358"/>
            <ac:spMk id="3" creationId="{8C88CB28-AF00-4C96-B97E-C4CCC857D6F4}"/>
          </ac:spMkLst>
        </pc:spChg>
      </pc:sldChg>
      <pc:sldChg chg="addSp modSp add mod ord">
        <pc:chgData name="Van Hecke Lisa" userId="d1b3d0aa-ac5e-49ee-9dcc-9507e372d75c" providerId="ADAL" clId="{E8FDF173-EDAF-4307-8ABE-8111C8AA54C4}" dt="2023-10-03T10:07:44.897" v="11114" actId="1076"/>
        <pc:sldMkLst>
          <pc:docMk/>
          <pc:sldMk cId="275242776" sldId="359"/>
        </pc:sldMkLst>
        <pc:spChg chg="mod">
          <ac:chgData name="Van Hecke Lisa" userId="d1b3d0aa-ac5e-49ee-9dcc-9507e372d75c" providerId="ADAL" clId="{E8FDF173-EDAF-4307-8ABE-8111C8AA54C4}" dt="2023-10-02T12:14:46.746" v="3166" actId="20577"/>
          <ac:spMkLst>
            <pc:docMk/>
            <pc:sldMk cId="275242776" sldId="359"/>
            <ac:spMk id="2" creationId="{05C2EC7C-6A80-437A-8F6E-9D4745F8891D}"/>
          </ac:spMkLst>
        </pc:spChg>
        <pc:spChg chg="mod">
          <ac:chgData name="Van Hecke Lisa" userId="d1b3d0aa-ac5e-49ee-9dcc-9507e372d75c" providerId="ADAL" clId="{E8FDF173-EDAF-4307-8ABE-8111C8AA54C4}" dt="2023-10-03T10:07:44.897" v="11114" actId="1076"/>
          <ac:spMkLst>
            <pc:docMk/>
            <pc:sldMk cId="275242776" sldId="359"/>
            <ac:spMk id="3" creationId="{8C88CB28-AF00-4C96-B97E-C4CCC857D6F4}"/>
          </ac:spMkLst>
        </pc:spChg>
        <pc:picChg chg="add mod">
          <ac:chgData name="Van Hecke Lisa" userId="d1b3d0aa-ac5e-49ee-9dcc-9507e372d75c" providerId="ADAL" clId="{E8FDF173-EDAF-4307-8ABE-8111C8AA54C4}" dt="2023-10-02T12:25:28.049" v="3419"/>
          <ac:picMkLst>
            <pc:docMk/>
            <pc:sldMk cId="275242776" sldId="359"/>
            <ac:picMk id="4" creationId="{266D9A94-6A72-B32D-C3FB-58DFC9EA2C17}"/>
          </ac:picMkLst>
        </pc:picChg>
        <pc:picChg chg="add mod">
          <ac:chgData name="Van Hecke Lisa" userId="d1b3d0aa-ac5e-49ee-9dcc-9507e372d75c" providerId="ADAL" clId="{E8FDF173-EDAF-4307-8ABE-8111C8AA54C4}" dt="2023-10-02T12:25:44.734" v="3420"/>
          <ac:picMkLst>
            <pc:docMk/>
            <pc:sldMk cId="275242776" sldId="359"/>
            <ac:picMk id="5" creationId="{340810AC-4F49-E325-E49F-6DF412C42486}"/>
          </ac:picMkLst>
        </pc:picChg>
        <pc:picChg chg="add mod">
          <ac:chgData name="Van Hecke Lisa" userId="d1b3d0aa-ac5e-49ee-9dcc-9507e372d75c" providerId="ADAL" clId="{E8FDF173-EDAF-4307-8ABE-8111C8AA54C4}" dt="2023-10-02T12:52:04.279" v="3811" actId="14100"/>
          <ac:picMkLst>
            <pc:docMk/>
            <pc:sldMk cId="275242776" sldId="359"/>
            <ac:picMk id="6" creationId="{9D3D8D4C-8FCD-C2FD-08B6-E5CF7211F1E1}"/>
          </ac:picMkLst>
        </pc:picChg>
      </pc:sldChg>
      <pc:sldChg chg="addSp modSp add mod ord modClrScheme chgLayout">
        <pc:chgData name="Van Hecke Lisa" userId="d1b3d0aa-ac5e-49ee-9dcc-9507e372d75c" providerId="ADAL" clId="{E8FDF173-EDAF-4307-8ABE-8111C8AA54C4}" dt="2023-10-02T17:16:06.897" v="9092" actId="20577"/>
        <pc:sldMkLst>
          <pc:docMk/>
          <pc:sldMk cId="772043432" sldId="360"/>
        </pc:sldMkLst>
        <pc:spChg chg="mod">
          <ac:chgData name="Van Hecke Lisa" userId="d1b3d0aa-ac5e-49ee-9dcc-9507e372d75c" providerId="ADAL" clId="{E8FDF173-EDAF-4307-8ABE-8111C8AA54C4}" dt="2023-10-02T12:26:33.273" v="3422" actId="26606"/>
          <ac:spMkLst>
            <pc:docMk/>
            <pc:sldMk cId="772043432" sldId="360"/>
            <ac:spMk id="2" creationId="{05C2EC7C-6A80-437A-8F6E-9D4745F8891D}"/>
          </ac:spMkLst>
        </pc:spChg>
        <pc:spChg chg="mod">
          <ac:chgData name="Van Hecke Lisa" userId="d1b3d0aa-ac5e-49ee-9dcc-9507e372d75c" providerId="ADAL" clId="{E8FDF173-EDAF-4307-8ABE-8111C8AA54C4}" dt="2023-10-02T17:16:06.897" v="9092" actId="20577"/>
          <ac:spMkLst>
            <pc:docMk/>
            <pc:sldMk cId="772043432" sldId="360"/>
            <ac:spMk id="3" creationId="{8C88CB28-AF00-4C96-B97E-C4CCC857D6F4}"/>
          </ac:spMkLst>
        </pc:spChg>
        <pc:picChg chg="add mod">
          <ac:chgData name="Van Hecke Lisa" userId="d1b3d0aa-ac5e-49ee-9dcc-9507e372d75c" providerId="ADAL" clId="{E8FDF173-EDAF-4307-8ABE-8111C8AA54C4}" dt="2023-10-02T12:26:33.273" v="3422" actId="26606"/>
          <ac:picMkLst>
            <pc:docMk/>
            <pc:sldMk cId="772043432" sldId="360"/>
            <ac:picMk id="4" creationId="{A8DDD20B-7AF6-46FA-5557-17628413BF8B}"/>
          </ac:picMkLst>
        </pc:picChg>
      </pc:sldChg>
      <pc:sldChg chg="modSp add del mod ord">
        <pc:chgData name="Van Hecke Lisa" userId="d1b3d0aa-ac5e-49ee-9dcc-9507e372d75c" providerId="ADAL" clId="{E8FDF173-EDAF-4307-8ABE-8111C8AA54C4}" dt="2023-10-02T12:46:09.741" v="3751" actId="47"/>
        <pc:sldMkLst>
          <pc:docMk/>
          <pc:sldMk cId="2678716872" sldId="361"/>
        </pc:sldMkLst>
        <pc:spChg chg="mod">
          <ac:chgData name="Van Hecke Lisa" userId="d1b3d0aa-ac5e-49ee-9dcc-9507e372d75c" providerId="ADAL" clId="{E8FDF173-EDAF-4307-8ABE-8111C8AA54C4}" dt="2023-10-02T12:41:38.492" v="3724" actId="20577"/>
          <ac:spMkLst>
            <pc:docMk/>
            <pc:sldMk cId="2678716872" sldId="361"/>
            <ac:spMk id="2" creationId="{05C2EC7C-6A80-437A-8F6E-9D4745F8891D}"/>
          </ac:spMkLst>
        </pc:spChg>
        <pc:spChg chg="mod">
          <ac:chgData name="Van Hecke Lisa" userId="d1b3d0aa-ac5e-49ee-9dcc-9507e372d75c" providerId="ADAL" clId="{E8FDF173-EDAF-4307-8ABE-8111C8AA54C4}" dt="2023-10-02T12:28:23.079" v="3424" actId="207"/>
          <ac:spMkLst>
            <pc:docMk/>
            <pc:sldMk cId="2678716872" sldId="361"/>
            <ac:spMk id="3" creationId="{8C88CB28-AF00-4C96-B97E-C4CCC857D6F4}"/>
          </ac:spMkLst>
        </pc:spChg>
      </pc:sldChg>
      <pc:sldChg chg="addSp modSp add mod">
        <pc:chgData name="Van Hecke Lisa" userId="d1b3d0aa-ac5e-49ee-9dcc-9507e372d75c" providerId="ADAL" clId="{E8FDF173-EDAF-4307-8ABE-8111C8AA54C4}" dt="2023-10-02T12:56:00.126" v="3944" actId="13926"/>
        <pc:sldMkLst>
          <pc:docMk/>
          <pc:sldMk cId="134948531" sldId="362"/>
        </pc:sldMkLst>
        <pc:spChg chg="mod">
          <ac:chgData name="Van Hecke Lisa" userId="d1b3d0aa-ac5e-49ee-9dcc-9507e372d75c" providerId="ADAL" clId="{E8FDF173-EDAF-4307-8ABE-8111C8AA54C4}" dt="2023-10-02T12:56:00.126" v="3944" actId="13926"/>
          <ac:spMkLst>
            <pc:docMk/>
            <pc:sldMk cId="134948531" sldId="362"/>
            <ac:spMk id="3" creationId="{8C88CB28-AF00-4C96-B97E-C4CCC857D6F4}"/>
          </ac:spMkLst>
        </pc:spChg>
        <pc:picChg chg="add mod">
          <ac:chgData name="Van Hecke Lisa" userId="d1b3d0aa-ac5e-49ee-9dcc-9507e372d75c" providerId="ADAL" clId="{E8FDF173-EDAF-4307-8ABE-8111C8AA54C4}" dt="2023-10-02T12:32:06.491" v="3443" actId="14100"/>
          <ac:picMkLst>
            <pc:docMk/>
            <pc:sldMk cId="134948531" sldId="362"/>
            <ac:picMk id="4" creationId="{D3F63992-4A53-F46A-78D5-D9CFF737F76D}"/>
          </ac:picMkLst>
        </pc:picChg>
        <pc:picChg chg="add mod">
          <ac:chgData name="Van Hecke Lisa" userId="d1b3d0aa-ac5e-49ee-9dcc-9507e372d75c" providerId="ADAL" clId="{E8FDF173-EDAF-4307-8ABE-8111C8AA54C4}" dt="2023-10-02T12:24:49.239" v="3417" actId="1076"/>
          <ac:picMkLst>
            <pc:docMk/>
            <pc:sldMk cId="134948531" sldId="362"/>
            <ac:picMk id="5" creationId="{540FA536-F07A-F16D-AB8D-760CB6A863EE}"/>
          </ac:picMkLst>
        </pc:picChg>
        <pc:picChg chg="add mod">
          <ac:chgData name="Van Hecke Lisa" userId="d1b3d0aa-ac5e-49ee-9dcc-9507e372d75c" providerId="ADAL" clId="{E8FDF173-EDAF-4307-8ABE-8111C8AA54C4}" dt="2023-10-02T12:24:52.504" v="3418" actId="1076"/>
          <ac:picMkLst>
            <pc:docMk/>
            <pc:sldMk cId="134948531" sldId="362"/>
            <ac:picMk id="6" creationId="{5964908E-A5C8-6367-73A9-AFC08CED7B80}"/>
          </ac:picMkLst>
        </pc:picChg>
        <pc:picChg chg="add mod">
          <ac:chgData name="Van Hecke Lisa" userId="d1b3d0aa-ac5e-49ee-9dcc-9507e372d75c" providerId="ADAL" clId="{E8FDF173-EDAF-4307-8ABE-8111C8AA54C4}" dt="2023-10-02T12:32:03.631" v="3442" actId="14100"/>
          <ac:picMkLst>
            <pc:docMk/>
            <pc:sldMk cId="134948531" sldId="362"/>
            <ac:picMk id="8" creationId="{D7F9BC07-9862-B4BA-4EEA-65050471228D}"/>
          </ac:picMkLst>
        </pc:picChg>
        <pc:picChg chg="add mod">
          <ac:chgData name="Van Hecke Lisa" userId="d1b3d0aa-ac5e-49ee-9dcc-9507e372d75c" providerId="ADAL" clId="{E8FDF173-EDAF-4307-8ABE-8111C8AA54C4}" dt="2023-10-02T12:33:37.268" v="3520" actId="1076"/>
          <ac:picMkLst>
            <pc:docMk/>
            <pc:sldMk cId="134948531" sldId="362"/>
            <ac:picMk id="9" creationId="{F02D5721-94AB-49CE-6DFB-AAD71DFF270D}"/>
          </ac:picMkLst>
        </pc:picChg>
      </pc:sldChg>
      <pc:sldChg chg="modSp mod">
        <pc:chgData name="Van Hecke Lisa" userId="d1b3d0aa-ac5e-49ee-9dcc-9507e372d75c" providerId="ADAL" clId="{E8FDF173-EDAF-4307-8ABE-8111C8AA54C4}" dt="2023-10-03T09:35:58.640" v="11112" actId="20577"/>
        <pc:sldMkLst>
          <pc:docMk/>
          <pc:sldMk cId="2739511579" sldId="364"/>
        </pc:sldMkLst>
        <pc:spChg chg="mod">
          <ac:chgData name="Van Hecke Lisa" userId="d1b3d0aa-ac5e-49ee-9dcc-9507e372d75c" providerId="ADAL" clId="{E8FDF173-EDAF-4307-8ABE-8111C8AA54C4}" dt="2023-10-03T09:35:58.640" v="11112" actId="20577"/>
          <ac:spMkLst>
            <pc:docMk/>
            <pc:sldMk cId="2739511579" sldId="364"/>
            <ac:spMk id="3" creationId="{8C88CB28-AF00-4C96-B97E-C4CCC857D6F4}"/>
          </ac:spMkLst>
        </pc:spChg>
      </pc:sldChg>
      <pc:sldChg chg="addSp modSp add mod ord modClrScheme chgLayout">
        <pc:chgData name="Van Hecke Lisa" userId="d1b3d0aa-ac5e-49ee-9dcc-9507e372d75c" providerId="ADAL" clId="{E8FDF173-EDAF-4307-8ABE-8111C8AA54C4}" dt="2023-10-02T16:45:29.094" v="7260" actId="20577"/>
        <pc:sldMkLst>
          <pc:docMk/>
          <pc:sldMk cId="3322691459" sldId="365"/>
        </pc:sldMkLst>
        <pc:spChg chg="mod">
          <ac:chgData name="Van Hecke Lisa" userId="d1b3d0aa-ac5e-49ee-9dcc-9507e372d75c" providerId="ADAL" clId="{E8FDF173-EDAF-4307-8ABE-8111C8AA54C4}" dt="2023-10-02T16:45:29.094" v="7260" actId="20577"/>
          <ac:spMkLst>
            <pc:docMk/>
            <pc:sldMk cId="3322691459" sldId="365"/>
            <ac:spMk id="2" creationId="{05C2EC7C-6A80-437A-8F6E-9D4745F8891D}"/>
          </ac:spMkLst>
        </pc:spChg>
        <pc:spChg chg="mod">
          <ac:chgData name="Van Hecke Lisa" userId="d1b3d0aa-ac5e-49ee-9dcc-9507e372d75c" providerId="ADAL" clId="{E8FDF173-EDAF-4307-8ABE-8111C8AA54C4}" dt="2023-10-02T13:03:56.383" v="4107" actId="20577"/>
          <ac:spMkLst>
            <pc:docMk/>
            <pc:sldMk cId="3322691459" sldId="365"/>
            <ac:spMk id="3" creationId="{8C88CB28-AF00-4C96-B97E-C4CCC857D6F4}"/>
          </ac:spMkLst>
        </pc:spChg>
        <pc:picChg chg="add mod">
          <ac:chgData name="Van Hecke Lisa" userId="d1b3d0aa-ac5e-49ee-9dcc-9507e372d75c" providerId="ADAL" clId="{E8FDF173-EDAF-4307-8ABE-8111C8AA54C4}" dt="2023-10-02T12:47:53.143" v="3805" actId="1076"/>
          <ac:picMkLst>
            <pc:docMk/>
            <pc:sldMk cId="3322691459" sldId="365"/>
            <ac:picMk id="4" creationId="{72B58E5B-0C1C-EE31-B853-4743FC17E24C}"/>
          </ac:picMkLst>
        </pc:picChg>
      </pc:sldChg>
      <pc:sldChg chg="modSp mod">
        <pc:chgData name="Van Hecke Lisa" userId="d1b3d0aa-ac5e-49ee-9dcc-9507e372d75c" providerId="ADAL" clId="{E8FDF173-EDAF-4307-8ABE-8111C8AA54C4}" dt="2023-10-02T17:41:53.385" v="10497" actId="5793"/>
        <pc:sldMkLst>
          <pc:docMk/>
          <pc:sldMk cId="1448768491" sldId="366"/>
        </pc:sldMkLst>
        <pc:spChg chg="mod">
          <ac:chgData name="Van Hecke Lisa" userId="d1b3d0aa-ac5e-49ee-9dcc-9507e372d75c" providerId="ADAL" clId="{E8FDF173-EDAF-4307-8ABE-8111C8AA54C4}" dt="2023-10-02T17:41:21.367" v="10492" actId="255"/>
          <ac:spMkLst>
            <pc:docMk/>
            <pc:sldMk cId="1448768491" sldId="366"/>
            <ac:spMk id="2" creationId="{05C2EC7C-6A80-437A-8F6E-9D4745F8891D}"/>
          </ac:spMkLst>
        </pc:spChg>
        <pc:spChg chg="mod">
          <ac:chgData name="Van Hecke Lisa" userId="d1b3d0aa-ac5e-49ee-9dcc-9507e372d75c" providerId="ADAL" clId="{E8FDF173-EDAF-4307-8ABE-8111C8AA54C4}" dt="2023-10-02T17:41:53.385" v="10497" actId="5793"/>
          <ac:spMkLst>
            <pc:docMk/>
            <pc:sldMk cId="1448768491" sldId="366"/>
            <ac:spMk id="3" creationId="{8C88CB28-AF00-4C96-B97E-C4CCC857D6F4}"/>
          </ac:spMkLst>
        </pc:spChg>
      </pc:sldChg>
      <pc:sldChg chg="modSp add mod">
        <pc:chgData name="Van Hecke Lisa" userId="d1b3d0aa-ac5e-49ee-9dcc-9507e372d75c" providerId="ADAL" clId="{E8FDF173-EDAF-4307-8ABE-8111C8AA54C4}" dt="2023-10-02T14:14:30.088" v="6649" actId="20577"/>
        <pc:sldMkLst>
          <pc:docMk/>
          <pc:sldMk cId="41835585" sldId="367"/>
        </pc:sldMkLst>
        <pc:spChg chg="mod">
          <ac:chgData name="Van Hecke Lisa" userId="d1b3d0aa-ac5e-49ee-9dcc-9507e372d75c" providerId="ADAL" clId="{E8FDF173-EDAF-4307-8ABE-8111C8AA54C4}" dt="2023-10-02T14:14:30.088" v="6649" actId="20577"/>
          <ac:spMkLst>
            <pc:docMk/>
            <pc:sldMk cId="41835585" sldId="367"/>
            <ac:spMk id="3" creationId="{8C88CB28-AF00-4C96-B97E-C4CCC857D6F4}"/>
          </ac:spMkLst>
        </pc:spChg>
      </pc:sldChg>
      <pc:sldChg chg="modSp add mod">
        <pc:chgData name="Van Hecke Lisa" userId="d1b3d0aa-ac5e-49ee-9dcc-9507e372d75c" providerId="ADAL" clId="{E8FDF173-EDAF-4307-8ABE-8111C8AA54C4}" dt="2023-10-02T17:21:24.482" v="9123" actId="20577"/>
        <pc:sldMkLst>
          <pc:docMk/>
          <pc:sldMk cId="979421701" sldId="368"/>
        </pc:sldMkLst>
        <pc:spChg chg="mod">
          <ac:chgData name="Van Hecke Lisa" userId="d1b3d0aa-ac5e-49ee-9dcc-9507e372d75c" providerId="ADAL" clId="{E8FDF173-EDAF-4307-8ABE-8111C8AA54C4}" dt="2023-10-02T17:21:24.482" v="9123" actId="20577"/>
          <ac:spMkLst>
            <pc:docMk/>
            <pc:sldMk cId="979421701" sldId="368"/>
            <ac:spMk id="2" creationId="{05C2EC7C-6A80-437A-8F6E-9D4745F8891D}"/>
          </ac:spMkLst>
        </pc:spChg>
        <pc:spChg chg="mod">
          <ac:chgData name="Van Hecke Lisa" userId="d1b3d0aa-ac5e-49ee-9dcc-9507e372d75c" providerId="ADAL" clId="{E8FDF173-EDAF-4307-8ABE-8111C8AA54C4}" dt="2023-10-02T17:03:40.176" v="8097" actId="20577"/>
          <ac:spMkLst>
            <pc:docMk/>
            <pc:sldMk cId="979421701" sldId="368"/>
            <ac:spMk id="3" creationId="{8C88CB28-AF00-4C96-B97E-C4CCC857D6F4}"/>
          </ac:spMkLst>
        </pc:spChg>
      </pc:sldChg>
      <pc:sldChg chg="modSp add mod ord">
        <pc:chgData name="Van Hecke Lisa" userId="d1b3d0aa-ac5e-49ee-9dcc-9507e372d75c" providerId="ADAL" clId="{E8FDF173-EDAF-4307-8ABE-8111C8AA54C4}" dt="2023-10-02T17:17:35.737" v="9095" actId="20577"/>
        <pc:sldMkLst>
          <pc:docMk/>
          <pc:sldMk cId="1127262622" sldId="369"/>
        </pc:sldMkLst>
        <pc:spChg chg="mod">
          <ac:chgData name="Van Hecke Lisa" userId="d1b3d0aa-ac5e-49ee-9dcc-9507e372d75c" providerId="ADAL" clId="{E8FDF173-EDAF-4307-8ABE-8111C8AA54C4}" dt="2023-10-02T17:17:35.737" v="9095" actId="20577"/>
          <ac:spMkLst>
            <pc:docMk/>
            <pc:sldMk cId="1127262622" sldId="369"/>
            <ac:spMk id="2" creationId="{05C2EC7C-6A80-437A-8F6E-9D4745F8891D}"/>
          </ac:spMkLst>
        </pc:spChg>
        <pc:spChg chg="mod">
          <ac:chgData name="Van Hecke Lisa" userId="d1b3d0aa-ac5e-49ee-9dcc-9507e372d75c" providerId="ADAL" clId="{E8FDF173-EDAF-4307-8ABE-8111C8AA54C4}" dt="2023-10-02T16:44:48.469" v="7216" actId="20577"/>
          <ac:spMkLst>
            <pc:docMk/>
            <pc:sldMk cId="1127262622" sldId="369"/>
            <ac:spMk id="3" creationId="{8C88CB28-AF00-4C96-B97E-C4CCC857D6F4}"/>
          </ac:spMkLst>
        </pc:spChg>
      </pc:sldChg>
      <pc:sldChg chg="addSp modSp add mod ord">
        <pc:chgData name="Van Hecke Lisa" userId="d1b3d0aa-ac5e-49ee-9dcc-9507e372d75c" providerId="ADAL" clId="{E8FDF173-EDAF-4307-8ABE-8111C8AA54C4}" dt="2023-10-02T16:48:08.328" v="7377" actId="1076"/>
        <pc:sldMkLst>
          <pc:docMk/>
          <pc:sldMk cId="3820566732" sldId="370"/>
        </pc:sldMkLst>
        <pc:spChg chg="mod">
          <ac:chgData name="Van Hecke Lisa" userId="d1b3d0aa-ac5e-49ee-9dcc-9507e372d75c" providerId="ADAL" clId="{E8FDF173-EDAF-4307-8ABE-8111C8AA54C4}" dt="2023-10-02T13:53:08.738" v="5298"/>
          <ac:spMkLst>
            <pc:docMk/>
            <pc:sldMk cId="3820566732" sldId="370"/>
            <ac:spMk id="2" creationId="{05C2EC7C-6A80-437A-8F6E-9D4745F8891D}"/>
          </ac:spMkLst>
        </pc:spChg>
        <pc:spChg chg="mod">
          <ac:chgData name="Van Hecke Lisa" userId="d1b3d0aa-ac5e-49ee-9dcc-9507e372d75c" providerId="ADAL" clId="{E8FDF173-EDAF-4307-8ABE-8111C8AA54C4}" dt="2023-10-02T16:48:04.560" v="7376" actId="20577"/>
          <ac:spMkLst>
            <pc:docMk/>
            <pc:sldMk cId="3820566732" sldId="370"/>
            <ac:spMk id="3" creationId="{8C88CB28-AF00-4C96-B97E-C4CCC857D6F4}"/>
          </ac:spMkLst>
        </pc:spChg>
        <pc:spChg chg="add mod">
          <ac:chgData name="Van Hecke Lisa" userId="d1b3d0aa-ac5e-49ee-9dcc-9507e372d75c" providerId="ADAL" clId="{E8FDF173-EDAF-4307-8ABE-8111C8AA54C4}" dt="2023-10-02T16:48:08.328" v="7377" actId="1076"/>
          <ac:spMkLst>
            <pc:docMk/>
            <pc:sldMk cId="3820566732" sldId="370"/>
            <ac:spMk id="4" creationId="{818090CF-4744-007A-01E7-51BC8C187689}"/>
          </ac:spMkLst>
        </pc:spChg>
      </pc:sldChg>
      <pc:sldChg chg="add del">
        <pc:chgData name="Van Hecke Lisa" userId="d1b3d0aa-ac5e-49ee-9dcc-9507e372d75c" providerId="ADAL" clId="{E8FDF173-EDAF-4307-8ABE-8111C8AA54C4}" dt="2023-10-02T14:12:23.303" v="6393" actId="47"/>
        <pc:sldMkLst>
          <pc:docMk/>
          <pc:sldMk cId="1644814074" sldId="371"/>
        </pc:sldMkLst>
      </pc:sldChg>
      <pc:sldChg chg="modSp add mod ord">
        <pc:chgData name="Van Hecke Lisa" userId="d1b3d0aa-ac5e-49ee-9dcc-9507e372d75c" providerId="ADAL" clId="{E8FDF173-EDAF-4307-8ABE-8111C8AA54C4}" dt="2023-10-03T12:49:56.209" v="11157" actId="1036"/>
        <pc:sldMkLst>
          <pc:docMk/>
          <pc:sldMk cId="447842958" sldId="372"/>
        </pc:sldMkLst>
        <pc:spChg chg="mod">
          <ac:chgData name="Van Hecke Lisa" userId="d1b3d0aa-ac5e-49ee-9dcc-9507e372d75c" providerId="ADAL" clId="{E8FDF173-EDAF-4307-8ABE-8111C8AA54C4}" dt="2023-10-02T16:46:19.545" v="7278" actId="20577"/>
          <ac:spMkLst>
            <pc:docMk/>
            <pc:sldMk cId="447842958" sldId="372"/>
            <ac:spMk id="2" creationId="{05C2EC7C-6A80-437A-8F6E-9D4745F8891D}"/>
          </ac:spMkLst>
        </pc:spChg>
        <pc:spChg chg="mod">
          <ac:chgData name="Van Hecke Lisa" userId="d1b3d0aa-ac5e-49ee-9dcc-9507e372d75c" providerId="ADAL" clId="{E8FDF173-EDAF-4307-8ABE-8111C8AA54C4}" dt="2023-10-03T12:49:56.209" v="11157" actId="1036"/>
          <ac:spMkLst>
            <pc:docMk/>
            <pc:sldMk cId="447842958" sldId="372"/>
            <ac:spMk id="3" creationId="{8C88CB28-AF00-4C96-B97E-C4CCC857D6F4}"/>
          </ac:spMkLst>
        </pc:spChg>
      </pc:sldChg>
      <pc:sldChg chg="modSp add del mod">
        <pc:chgData name="Van Hecke Lisa" userId="d1b3d0aa-ac5e-49ee-9dcc-9507e372d75c" providerId="ADAL" clId="{E8FDF173-EDAF-4307-8ABE-8111C8AA54C4}" dt="2023-10-02T17:09:21.659" v="8550" actId="47"/>
        <pc:sldMkLst>
          <pc:docMk/>
          <pc:sldMk cId="3188145226" sldId="373"/>
        </pc:sldMkLst>
        <pc:spChg chg="mod">
          <ac:chgData name="Van Hecke Lisa" userId="d1b3d0aa-ac5e-49ee-9dcc-9507e372d75c" providerId="ADAL" clId="{E8FDF173-EDAF-4307-8ABE-8111C8AA54C4}" dt="2023-10-02T14:21:29.122" v="6824" actId="20577"/>
          <ac:spMkLst>
            <pc:docMk/>
            <pc:sldMk cId="3188145226" sldId="373"/>
            <ac:spMk id="3" creationId="{8C88CB28-AF00-4C96-B97E-C4CCC857D6F4}"/>
          </ac:spMkLst>
        </pc:spChg>
      </pc:sldChg>
      <pc:sldChg chg="modSp add mod">
        <pc:chgData name="Van Hecke Lisa" userId="d1b3d0aa-ac5e-49ee-9dcc-9507e372d75c" providerId="ADAL" clId="{E8FDF173-EDAF-4307-8ABE-8111C8AA54C4}" dt="2023-10-02T17:21:30.263" v="9133" actId="20577"/>
        <pc:sldMkLst>
          <pc:docMk/>
          <pc:sldMk cId="1648214821" sldId="374"/>
        </pc:sldMkLst>
        <pc:spChg chg="mod">
          <ac:chgData name="Van Hecke Lisa" userId="d1b3d0aa-ac5e-49ee-9dcc-9507e372d75c" providerId="ADAL" clId="{E8FDF173-EDAF-4307-8ABE-8111C8AA54C4}" dt="2023-10-02T17:21:30.263" v="9133" actId="20577"/>
          <ac:spMkLst>
            <pc:docMk/>
            <pc:sldMk cId="1648214821" sldId="374"/>
            <ac:spMk id="2" creationId="{05C2EC7C-6A80-437A-8F6E-9D4745F8891D}"/>
          </ac:spMkLst>
        </pc:spChg>
        <pc:spChg chg="mod">
          <ac:chgData name="Van Hecke Lisa" userId="d1b3d0aa-ac5e-49ee-9dcc-9507e372d75c" providerId="ADAL" clId="{E8FDF173-EDAF-4307-8ABE-8111C8AA54C4}" dt="2023-10-02T17:04:34.369" v="8130" actId="5793"/>
          <ac:spMkLst>
            <pc:docMk/>
            <pc:sldMk cId="1648214821" sldId="374"/>
            <ac:spMk id="3" creationId="{8C88CB28-AF00-4C96-B97E-C4CCC857D6F4}"/>
          </ac:spMkLst>
        </pc:spChg>
      </pc:sldChg>
      <pc:sldChg chg="modSp add mod">
        <pc:chgData name="Van Hecke Lisa" userId="d1b3d0aa-ac5e-49ee-9dcc-9507e372d75c" providerId="ADAL" clId="{E8FDF173-EDAF-4307-8ABE-8111C8AA54C4}" dt="2023-10-02T17:21:19.232" v="9111" actId="20577"/>
        <pc:sldMkLst>
          <pc:docMk/>
          <pc:sldMk cId="1070508219" sldId="375"/>
        </pc:sldMkLst>
        <pc:spChg chg="mod">
          <ac:chgData name="Van Hecke Lisa" userId="d1b3d0aa-ac5e-49ee-9dcc-9507e372d75c" providerId="ADAL" clId="{E8FDF173-EDAF-4307-8ABE-8111C8AA54C4}" dt="2023-10-02T17:21:19.232" v="9111" actId="20577"/>
          <ac:spMkLst>
            <pc:docMk/>
            <pc:sldMk cId="1070508219" sldId="375"/>
            <ac:spMk id="2" creationId="{05C2EC7C-6A80-437A-8F6E-9D4745F8891D}"/>
          </ac:spMkLst>
        </pc:spChg>
        <pc:spChg chg="mod">
          <ac:chgData name="Van Hecke Lisa" userId="d1b3d0aa-ac5e-49ee-9dcc-9507e372d75c" providerId="ADAL" clId="{E8FDF173-EDAF-4307-8ABE-8111C8AA54C4}" dt="2023-10-02T17:10:13.043" v="8551" actId="6549"/>
          <ac:spMkLst>
            <pc:docMk/>
            <pc:sldMk cId="1070508219" sldId="375"/>
            <ac:spMk id="3" creationId="{8C88CB28-AF00-4C96-B97E-C4CCC857D6F4}"/>
          </ac:spMkLst>
        </pc:spChg>
      </pc:sldChg>
      <pc:sldChg chg="new del">
        <pc:chgData name="Van Hecke Lisa" userId="d1b3d0aa-ac5e-49ee-9dcc-9507e372d75c" providerId="ADAL" clId="{E8FDF173-EDAF-4307-8ABE-8111C8AA54C4}" dt="2023-10-02T17:04:52.457" v="8132" actId="680"/>
        <pc:sldMkLst>
          <pc:docMk/>
          <pc:sldMk cId="2022694528" sldId="375"/>
        </pc:sldMkLst>
      </pc:sldChg>
      <pc:sldChg chg="modSp new mod">
        <pc:chgData name="Van Hecke Lisa" userId="d1b3d0aa-ac5e-49ee-9dcc-9507e372d75c" providerId="ADAL" clId="{E8FDF173-EDAF-4307-8ABE-8111C8AA54C4}" dt="2023-10-02T17:26:58.676" v="9711" actId="6549"/>
        <pc:sldMkLst>
          <pc:docMk/>
          <pc:sldMk cId="751490029" sldId="376"/>
        </pc:sldMkLst>
        <pc:spChg chg="mod">
          <ac:chgData name="Van Hecke Lisa" userId="d1b3d0aa-ac5e-49ee-9dcc-9507e372d75c" providerId="ADAL" clId="{E8FDF173-EDAF-4307-8ABE-8111C8AA54C4}" dt="2023-10-02T17:22:49.899" v="9245" actId="20577"/>
          <ac:spMkLst>
            <pc:docMk/>
            <pc:sldMk cId="751490029" sldId="376"/>
            <ac:spMk id="2" creationId="{2E91526A-FCEC-3E8F-C25B-246388DA3B95}"/>
          </ac:spMkLst>
        </pc:spChg>
        <pc:spChg chg="mod">
          <ac:chgData name="Van Hecke Lisa" userId="d1b3d0aa-ac5e-49ee-9dcc-9507e372d75c" providerId="ADAL" clId="{E8FDF173-EDAF-4307-8ABE-8111C8AA54C4}" dt="2023-10-02T17:26:58.676" v="9711" actId="6549"/>
          <ac:spMkLst>
            <pc:docMk/>
            <pc:sldMk cId="751490029" sldId="376"/>
            <ac:spMk id="3" creationId="{569B8638-CDEE-C2E7-2F39-80CBD8AAFD99}"/>
          </ac:spMkLst>
        </pc:spChg>
      </pc:sldChg>
      <pc:sldChg chg="add del">
        <pc:chgData name="Van Hecke Lisa" userId="d1b3d0aa-ac5e-49ee-9dcc-9507e372d75c" providerId="ADAL" clId="{E8FDF173-EDAF-4307-8ABE-8111C8AA54C4}" dt="2023-10-02T17:46:07.508" v="10516" actId="47"/>
        <pc:sldMkLst>
          <pc:docMk/>
          <pc:sldMk cId="2089465289" sldId="377"/>
        </pc:sldMkLst>
      </pc:sldChg>
      <pc:sldChg chg="add del">
        <pc:chgData name="Van Hecke Lisa" userId="d1b3d0aa-ac5e-49ee-9dcc-9507e372d75c" providerId="ADAL" clId="{E8FDF173-EDAF-4307-8ABE-8111C8AA54C4}" dt="2023-10-02T17:46:06.617" v="10515" actId="47"/>
        <pc:sldMkLst>
          <pc:docMk/>
          <pc:sldMk cId="1002496618" sldId="378"/>
        </pc:sldMkLst>
      </pc:sldChg>
      <pc:sldMasterChg chg="add addSldLayout">
        <pc:chgData name="Van Hecke Lisa" userId="d1b3d0aa-ac5e-49ee-9dcc-9507e372d75c" providerId="ADAL" clId="{E8FDF173-EDAF-4307-8ABE-8111C8AA54C4}" dt="2023-10-02T17:45:58.027" v="10511" actId="27028"/>
        <pc:sldMasterMkLst>
          <pc:docMk/>
          <pc:sldMasterMk cId="1847865051" sldId="2147483732"/>
        </pc:sldMasterMkLst>
        <pc:sldLayoutChg chg="add">
          <pc:chgData name="Van Hecke Lisa" userId="d1b3d0aa-ac5e-49ee-9dcc-9507e372d75c" providerId="ADAL" clId="{E8FDF173-EDAF-4307-8ABE-8111C8AA54C4}" dt="2023-10-02T17:45:58.027" v="10511" actId="27028"/>
          <pc:sldLayoutMkLst>
            <pc:docMk/>
            <pc:sldMasterMk cId="1847865051" sldId="2147483732"/>
            <pc:sldLayoutMk cId="3558785381" sldId="2147483747"/>
          </pc:sldLayoutMkLst>
        </pc:sldLayoutChg>
      </pc:sldMasterChg>
    </pc:docChg>
  </pc:docChgLst>
  <pc:docChgLst>
    <pc:chgData name="Smeyers Evelyn" userId="S::evelyn.smeyers@vlaanderen.be::0d7e1d02-7fa0-48f0-8fd0-b5e8762deac7" providerId="AD" clId="Web-{F57B3F58-825B-3DE2-95DA-F593BF75D904}"/>
    <pc:docChg chg="addSld delSld modSld">
      <pc:chgData name="Smeyers Evelyn" userId="S::evelyn.smeyers@vlaanderen.be::0d7e1d02-7fa0-48f0-8fd0-b5e8762deac7" providerId="AD" clId="Web-{F57B3F58-825B-3DE2-95DA-F593BF75D904}" dt="2023-10-03T07:28:34.479" v="48"/>
      <pc:docMkLst>
        <pc:docMk/>
      </pc:docMkLst>
      <pc:sldChg chg="del">
        <pc:chgData name="Smeyers Evelyn" userId="S::evelyn.smeyers@vlaanderen.be::0d7e1d02-7fa0-48f0-8fd0-b5e8762deac7" providerId="AD" clId="Web-{F57B3F58-825B-3DE2-95DA-F593BF75D904}" dt="2023-10-03T07:26:22.192" v="0"/>
        <pc:sldMkLst>
          <pc:docMk/>
          <pc:sldMk cId="616485393" sldId="273"/>
        </pc:sldMkLst>
      </pc:sldChg>
      <pc:sldChg chg="modSp">
        <pc:chgData name="Smeyers Evelyn" userId="S::evelyn.smeyers@vlaanderen.be::0d7e1d02-7fa0-48f0-8fd0-b5e8762deac7" providerId="AD" clId="Web-{F57B3F58-825B-3DE2-95DA-F593BF75D904}" dt="2023-10-03T07:27:23.382" v="1" actId="20577"/>
        <pc:sldMkLst>
          <pc:docMk/>
          <pc:sldMk cId="3494512414" sldId="317"/>
        </pc:sldMkLst>
        <pc:spChg chg="mod">
          <ac:chgData name="Smeyers Evelyn" userId="S::evelyn.smeyers@vlaanderen.be::0d7e1d02-7fa0-48f0-8fd0-b5e8762deac7" providerId="AD" clId="Web-{F57B3F58-825B-3DE2-95DA-F593BF75D904}" dt="2023-10-03T07:27:23.382" v="1" actId="20577"/>
          <ac:spMkLst>
            <pc:docMk/>
            <pc:sldMk cId="3494512414" sldId="317"/>
            <ac:spMk id="3" creationId="{AFAE7C33-E53B-4094-920C-AD9A23167FA5}"/>
          </ac:spMkLst>
        </pc:spChg>
      </pc:sldChg>
      <pc:sldChg chg="modSp">
        <pc:chgData name="Smeyers Evelyn" userId="S::evelyn.smeyers@vlaanderen.be::0d7e1d02-7fa0-48f0-8fd0-b5e8762deac7" providerId="AD" clId="Web-{F57B3F58-825B-3DE2-95DA-F593BF75D904}" dt="2023-10-03T07:28:29.744" v="47" actId="20577"/>
        <pc:sldMkLst>
          <pc:docMk/>
          <pc:sldMk cId="248735441" sldId="350"/>
        </pc:sldMkLst>
        <pc:spChg chg="mod">
          <ac:chgData name="Smeyers Evelyn" userId="S::evelyn.smeyers@vlaanderen.be::0d7e1d02-7fa0-48f0-8fd0-b5e8762deac7" providerId="AD" clId="Web-{F57B3F58-825B-3DE2-95DA-F593BF75D904}" dt="2023-10-03T07:28:29.744" v="47" actId="20577"/>
          <ac:spMkLst>
            <pc:docMk/>
            <pc:sldMk cId="248735441" sldId="350"/>
            <ac:spMk id="3" creationId="{7ADDD74D-ED70-4BA2-AC4C-8EBE1F999B76}"/>
          </ac:spMkLst>
        </pc:spChg>
      </pc:sldChg>
      <pc:sldChg chg="modSp add del replId">
        <pc:chgData name="Smeyers Evelyn" userId="S::evelyn.smeyers@vlaanderen.be::0d7e1d02-7fa0-48f0-8fd0-b5e8762deac7" providerId="AD" clId="Web-{F57B3F58-825B-3DE2-95DA-F593BF75D904}" dt="2023-10-03T07:28:34.479" v="48"/>
        <pc:sldMkLst>
          <pc:docMk/>
          <pc:sldMk cId="2824278108" sldId="377"/>
        </pc:sldMkLst>
        <pc:spChg chg="mod">
          <ac:chgData name="Smeyers Evelyn" userId="S::evelyn.smeyers@vlaanderen.be::0d7e1d02-7fa0-48f0-8fd0-b5e8762deac7" providerId="AD" clId="Web-{F57B3F58-825B-3DE2-95DA-F593BF75D904}" dt="2023-10-03T07:27:48.821" v="27" actId="20577"/>
          <ac:spMkLst>
            <pc:docMk/>
            <pc:sldMk cId="2824278108" sldId="377"/>
            <ac:spMk id="3" creationId="{7ADDD74D-ED70-4BA2-AC4C-8EBE1F999B76}"/>
          </ac:spMkLst>
        </pc:spChg>
      </pc:sldChg>
    </pc:docChg>
  </pc:docChgLst>
  <pc:docChgLst>
    <pc:chgData name="Smeyers Evelyn" userId="0d7e1d02-7fa0-48f0-8fd0-b5e8762deac7" providerId="ADAL" clId="{3BFCC201-0534-494E-B7A8-1EDF9B0E151A}"/>
    <pc:docChg chg="undo custSel addSld delSld modSld sldOrd">
      <pc:chgData name="Smeyers Evelyn" userId="0d7e1d02-7fa0-48f0-8fd0-b5e8762deac7" providerId="ADAL" clId="{3BFCC201-0534-494E-B7A8-1EDF9B0E151A}" dt="2023-02-03T13:19:49.073" v="4344" actId="20577"/>
      <pc:docMkLst>
        <pc:docMk/>
      </pc:docMkLst>
      <pc:sldChg chg="modSp mod">
        <pc:chgData name="Smeyers Evelyn" userId="0d7e1d02-7fa0-48f0-8fd0-b5e8762deac7" providerId="ADAL" clId="{3BFCC201-0534-494E-B7A8-1EDF9B0E151A}" dt="2023-01-23T08:43:18.357" v="1" actId="207"/>
        <pc:sldMkLst>
          <pc:docMk/>
          <pc:sldMk cId="1179643506" sldId="268"/>
        </pc:sldMkLst>
        <pc:spChg chg="mod">
          <ac:chgData name="Smeyers Evelyn" userId="0d7e1d02-7fa0-48f0-8fd0-b5e8762deac7" providerId="ADAL" clId="{3BFCC201-0534-494E-B7A8-1EDF9B0E151A}" dt="2023-01-23T08:43:18.357" v="1" actId="207"/>
          <ac:spMkLst>
            <pc:docMk/>
            <pc:sldMk cId="1179643506" sldId="268"/>
            <ac:spMk id="11" creationId="{230ADB63-0AF4-4DFF-8BAF-F560F84F1994}"/>
          </ac:spMkLst>
        </pc:spChg>
      </pc:sldChg>
      <pc:sldChg chg="add">
        <pc:chgData name="Smeyers Evelyn" userId="0d7e1d02-7fa0-48f0-8fd0-b5e8762deac7" providerId="ADAL" clId="{3BFCC201-0534-494E-B7A8-1EDF9B0E151A}" dt="2023-01-30T14:15:25.085" v="3774"/>
        <pc:sldMkLst>
          <pc:docMk/>
          <pc:sldMk cId="2453604254" sldId="272"/>
        </pc:sldMkLst>
      </pc:sldChg>
      <pc:sldChg chg="add">
        <pc:chgData name="Smeyers Evelyn" userId="0d7e1d02-7fa0-48f0-8fd0-b5e8762deac7" providerId="ADAL" clId="{3BFCC201-0534-494E-B7A8-1EDF9B0E151A}" dt="2023-01-30T14:15:25.085" v="3774"/>
        <pc:sldMkLst>
          <pc:docMk/>
          <pc:sldMk cId="616485393" sldId="273"/>
        </pc:sldMkLst>
      </pc:sldChg>
      <pc:sldChg chg="modSp add mod">
        <pc:chgData name="Smeyers Evelyn" userId="0d7e1d02-7fa0-48f0-8fd0-b5e8762deac7" providerId="ADAL" clId="{3BFCC201-0534-494E-B7A8-1EDF9B0E151A}" dt="2023-01-23T08:43:27.069" v="2" actId="207"/>
        <pc:sldMkLst>
          <pc:docMk/>
          <pc:sldMk cId="1394677775" sldId="303"/>
        </pc:sldMkLst>
        <pc:spChg chg="mod">
          <ac:chgData name="Smeyers Evelyn" userId="0d7e1d02-7fa0-48f0-8fd0-b5e8762deac7" providerId="ADAL" clId="{3BFCC201-0534-494E-B7A8-1EDF9B0E151A}" dt="2023-01-23T08:43:27.069" v="2" actId="207"/>
          <ac:spMkLst>
            <pc:docMk/>
            <pc:sldMk cId="1394677775" sldId="303"/>
            <ac:spMk id="13" creationId="{2BB91D5E-1F34-41F9-A4EF-8DBD7C388945}"/>
          </ac:spMkLst>
        </pc:spChg>
      </pc:sldChg>
      <pc:sldChg chg="modSp add mod">
        <pc:chgData name="Smeyers Evelyn" userId="0d7e1d02-7fa0-48f0-8fd0-b5e8762deac7" providerId="ADAL" clId="{3BFCC201-0534-494E-B7A8-1EDF9B0E151A}" dt="2023-01-26T17:35:31.396" v="27" actId="20577"/>
        <pc:sldMkLst>
          <pc:docMk/>
          <pc:sldMk cId="83162156" sldId="304"/>
        </pc:sldMkLst>
        <pc:spChg chg="mod">
          <ac:chgData name="Smeyers Evelyn" userId="0d7e1d02-7fa0-48f0-8fd0-b5e8762deac7" providerId="ADAL" clId="{3BFCC201-0534-494E-B7A8-1EDF9B0E151A}" dt="2023-01-26T17:35:31.396" v="27" actId="20577"/>
          <ac:spMkLst>
            <pc:docMk/>
            <pc:sldMk cId="83162156" sldId="304"/>
            <ac:spMk id="2" creationId="{05C2EC7C-6A80-437A-8F6E-9D4745F8891D}"/>
          </ac:spMkLst>
        </pc:spChg>
        <pc:spChg chg="mod">
          <ac:chgData name="Smeyers Evelyn" userId="0d7e1d02-7fa0-48f0-8fd0-b5e8762deac7" providerId="ADAL" clId="{3BFCC201-0534-494E-B7A8-1EDF9B0E151A}" dt="2023-01-23T08:44:02.933" v="8" actId="207"/>
          <ac:spMkLst>
            <pc:docMk/>
            <pc:sldMk cId="83162156" sldId="304"/>
            <ac:spMk id="12" creationId="{EA624958-42C7-4C41-8A4E-B69CEE0138CB}"/>
          </ac:spMkLst>
        </pc:spChg>
        <pc:spChg chg="mod">
          <ac:chgData name="Smeyers Evelyn" userId="0d7e1d02-7fa0-48f0-8fd0-b5e8762deac7" providerId="ADAL" clId="{3BFCC201-0534-494E-B7A8-1EDF9B0E151A}" dt="2023-01-23T08:43:46.516" v="4" actId="108"/>
          <ac:spMkLst>
            <pc:docMk/>
            <pc:sldMk cId="83162156" sldId="304"/>
            <ac:spMk id="13" creationId="{2BB91D5E-1F34-41F9-A4EF-8DBD7C388945}"/>
          </ac:spMkLst>
        </pc:spChg>
      </pc:sldChg>
      <pc:sldChg chg="modSp add mod">
        <pc:chgData name="Smeyers Evelyn" userId="0d7e1d02-7fa0-48f0-8fd0-b5e8762deac7" providerId="ADAL" clId="{3BFCC201-0534-494E-B7A8-1EDF9B0E151A}" dt="2023-01-26T17:35:39.043" v="39" actId="20577"/>
        <pc:sldMkLst>
          <pc:docMk/>
          <pc:sldMk cId="1327450114" sldId="305"/>
        </pc:sldMkLst>
        <pc:spChg chg="mod">
          <ac:chgData name="Smeyers Evelyn" userId="0d7e1d02-7fa0-48f0-8fd0-b5e8762deac7" providerId="ADAL" clId="{3BFCC201-0534-494E-B7A8-1EDF9B0E151A}" dt="2023-01-26T17:35:39.043" v="39" actId="20577"/>
          <ac:spMkLst>
            <pc:docMk/>
            <pc:sldMk cId="1327450114" sldId="305"/>
            <ac:spMk id="2" creationId="{05C2EC7C-6A80-437A-8F6E-9D4745F8891D}"/>
          </ac:spMkLst>
        </pc:spChg>
        <pc:spChg chg="mod">
          <ac:chgData name="Smeyers Evelyn" userId="0d7e1d02-7fa0-48f0-8fd0-b5e8762deac7" providerId="ADAL" clId="{3BFCC201-0534-494E-B7A8-1EDF9B0E151A}" dt="2023-01-23T08:44:06.358" v="9" actId="207"/>
          <ac:spMkLst>
            <pc:docMk/>
            <pc:sldMk cId="1327450114" sldId="305"/>
            <ac:spMk id="14" creationId="{BA984A30-5BC7-41A1-B843-F0AEBD62E429}"/>
          </ac:spMkLst>
        </pc:spChg>
      </pc:sldChg>
      <pc:sldChg chg="modSp add del mod">
        <pc:chgData name="Smeyers Evelyn" userId="0d7e1d02-7fa0-48f0-8fd0-b5e8762deac7" providerId="ADAL" clId="{3BFCC201-0534-494E-B7A8-1EDF9B0E151A}" dt="2023-01-26T18:33:03.950" v="2560" actId="47"/>
        <pc:sldMkLst>
          <pc:docMk/>
          <pc:sldMk cId="1343312399" sldId="306"/>
        </pc:sldMkLst>
        <pc:spChg chg="mod">
          <ac:chgData name="Smeyers Evelyn" userId="0d7e1d02-7fa0-48f0-8fd0-b5e8762deac7" providerId="ADAL" clId="{3BFCC201-0534-494E-B7A8-1EDF9B0E151A}" dt="2023-01-26T17:35:45.720" v="49" actId="20577"/>
          <ac:spMkLst>
            <pc:docMk/>
            <pc:sldMk cId="1343312399" sldId="306"/>
            <ac:spMk id="2" creationId="{05C2EC7C-6A80-437A-8F6E-9D4745F8891D}"/>
          </ac:spMkLst>
        </pc:spChg>
        <pc:spChg chg="mod">
          <ac:chgData name="Smeyers Evelyn" userId="0d7e1d02-7fa0-48f0-8fd0-b5e8762deac7" providerId="ADAL" clId="{3BFCC201-0534-494E-B7A8-1EDF9B0E151A}" dt="2023-01-23T08:44:13.941" v="10" actId="207"/>
          <ac:spMkLst>
            <pc:docMk/>
            <pc:sldMk cId="1343312399" sldId="306"/>
            <ac:spMk id="16" creationId="{95631764-1C17-4249-8402-9BAD3D8A646C}"/>
          </ac:spMkLst>
        </pc:spChg>
      </pc:sldChg>
      <pc:sldChg chg="modSp add del mod">
        <pc:chgData name="Smeyers Evelyn" userId="0d7e1d02-7fa0-48f0-8fd0-b5e8762deac7" providerId="ADAL" clId="{3BFCC201-0534-494E-B7A8-1EDF9B0E151A}" dt="2023-01-26T18:33:05.175" v="2561" actId="47"/>
        <pc:sldMkLst>
          <pc:docMk/>
          <pc:sldMk cId="4134767576" sldId="307"/>
        </pc:sldMkLst>
        <pc:spChg chg="mod">
          <ac:chgData name="Smeyers Evelyn" userId="0d7e1d02-7fa0-48f0-8fd0-b5e8762deac7" providerId="ADAL" clId="{3BFCC201-0534-494E-B7A8-1EDF9B0E151A}" dt="2023-01-26T17:35:52.993" v="59" actId="20577"/>
          <ac:spMkLst>
            <pc:docMk/>
            <pc:sldMk cId="4134767576" sldId="307"/>
            <ac:spMk id="2" creationId="{05C2EC7C-6A80-437A-8F6E-9D4745F8891D}"/>
          </ac:spMkLst>
        </pc:spChg>
        <pc:spChg chg="mod">
          <ac:chgData name="Smeyers Evelyn" userId="0d7e1d02-7fa0-48f0-8fd0-b5e8762deac7" providerId="ADAL" clId="{3BFCC201-0534-494E-B7A8-1EDF9B0E151A}" dt="2023-01-23T08:44:17.701" v="11" actId="207"/>
          <ac:spMkLst>
            <pc:docMk/>
            <pc:sldMk cId="4134767576" sldId="307"/>
            <ac:spMk id="15" creationId="{768A3A95-91DD-4515-B1B8-B24DC6FFA9DB}"/>
          </ac:spMkLst>
        </pc:spChg>
      </pc:sldChg>
      <pc:sldChg chg="modSp new del mod ord">
        <pc:chgData name="Smeyers Evelyn" userId="0d7e1d02-7fa0-48f0-8fd0-b5e8762deac7" providerId="ADAL" clId="{3BFCC201-0534-494E-B7A8-1EDF9B0E151A}" dt="2023-01-26T18:34:59.194" v="2611" actId="47"/>
        <pc:sldMkLst>
          <pc:docMk/>
          <pc:sldMk cId="3798176466" sldId="313"/>
        </pc:sldMkLst>
        <pc:spChg chg="mod">
          <ac:chgData name="Smeyers Evelyn" userId="0d7e1d02-7fa0-48f0-8fd0-b5e8762deac7" providerId="ADAL" clId="{3BFCC201-0534-494E-B7A8-1EDF9B0E151A}" dt="2023-01-26T17:40:32.450" v="73" actId="20577"/>
          <ac:spMkLst>
            <pc:docMk/>
            <pc:sldMk cId="3798176466" sldId="313"/>
            <ac:spMk id="2" creationId="{4B159A52-68B5-4538-B917-A54BC6D03981}"/>
          </ac:spMkLst>
        </pc:spChg>
        <pc:spChg chg="mod">
          <ac:chgData name="Smeyers Evelyn" userId="0d7e1d02-7fa0-48f0-8fd0-b5e8762deac7" providerId="ADAL" clId="{3BFCC201-0534-494E-B7A8-1EDF9B0E151A}" dt="2023-01-26T18:11:39.747" v="2530" actId="404"/>
          <ac:spMkLst>
            <pc:docMk/>
            <pc:sldMk cId="3798176466" sldId="313"/>
            <ac:spMk id="3" creationId="{3AE60F5C-B050-4E7C-9432-220C33D57D9A}"/>
          </ac:spMkLst>
        </pc:spChg>
      </pc:sldChg>
      <pc:sldChg chg="addSp delSp modSp new mod">
        <pc:chgData name="Smeyers Evelyn" userId="0d7e1d02-7fa0-48f0-8fd0-b5e8762deac7" providerId="ADAL" clId="{3BFCC201-0534-494E-B7A8-1EDF9B0E151A}" dt="2023-02-03T13:18:44.962" v="4342" actId="12"/>
        <pc:sldMkLst>
          <pc:docMk/>
          <pc:sldMk cId="1651740302" sldId="316"/>
        </pc:sldMkLst>
        <pc:spChg chg="mod">
          <ac:chgData name="Smeyers Evelyn" userId="0d7e1d02-7fa0-48f0-8fd0-b5e8762deac7" providerId="ADAL" clId="{3BFCC201-0534-494E-B7A8-1EDF9B0E151A}" dt="2023-01-26T18:33:29.999" v="2587" actId="20577"/>
          <ac:spMkLst>
            <pc:docMk/>
            <pc:sldMk cId="1651740302" sldId="316"/>
            <ac:spMk id="2" creationId="{E08C25CB-69A8-4882-A21F-AB1E9E4F5E37}"/>
          </ac:spMkLst>
        </pc:spChg>
        <pc:spChg chg="mod">
          <ac:chgData name="Smeyers Evelyn" userId="0d7e1d02-7fa0-48f0-8fd0-b5e8762deac7" providerId="ADAL" clId="{3BFCC201-0534-494E-B7A8-1EDF9B0E151A}" dt="2023-02-03T13:18:44.962" v="4342" actId="12"/>
          <ac:spMkLst>
            <pc:docMk/>
            <pc:sldMk cId="1651740302" sldId="316"/>
            <ac:spMk id="3" creationId="{AFAE7C33-E53B-4094-920C-AD9A23167FA5}"/>
          </ac:spMkLst>
        </pc:spChg>
        <pc:spChg chg="add del">
          <ac:chgData name="Smeyers Evelyn" userId="0d7e1d02-7fa0-48f0-8fd0-b5e8762deac7" providerId="ADAL" clId="{3BFCC201-0534-494E-B7A8-1EDF9B0E151A}" dt="2023-01-26T17:47:12.053" v="970" actId="22"/>
          <ac:spMkLst>
            <pc:docMk/>
            <pc:sldMk cId="1651740302" sldId="316"/>
            <ac:spMk id="5" creationId="{75AEA906-860B-4FCF-93B4-AABDA2C75E25}"/>
          </ac:spMkLst>
        </pc:spChg>
      </pc:sldChg>
      <pc:sldChg chg="modSp add mod">
        <pc:chgData name="Smeyers Evelyn" userId="0d7e1d02-7fa0-48f0-8fd0-b5e8762deac7" providerId="ADAL" clId="{3BFCC201-0534-494E-B7A8-1EDF9B0E151A}" dt="2023-02-03T13:18:49.033" v="4343" actId="12"/>
        <pc:sldMkLst>
          <pc:docMk/>
          <pc:sldMk cId="3494512414" sldId="317"/>
        </pc:sldMkLst>
        <pc:spChg chg="mod">
          <ac:chgData name="Smeyers Evelyn" userId="0d7e1d02-7fa0-48f0-8fd0-b5e8762deac7" providerId="ADAL" clId="{3BFCC201-0534-494E-B7A8-1EDF9B0E151A}" dt="2023-01-26T18:33:34.484" v="2588"/>
          <ac:spMkLst>
            <pc:docMk/>
            <pc:sldMk cId="3494512414" sldId="317"/>
            <ac:spMk id="2" creationId="{E08C25CB-69A8-4882-A21F-AB1E9E4F5E37}"/>
          </ac:spMkLst>
        </pc:spChg>
        <pc:spChg chg="mod">
          <ac:chgData name="Smeyers Evelyn" userId="0d7e1d02-7fa0-48f0-8fd0-b5e8762deac7" providerId="ADAL" clId="{3BFCC201-0534-494E-B7A8-1EDF9B0E151A}" dt="2023-02-03T13:18:49.033" v="4343" actId="12"/>
          <ac:spMkLst>
            <pc:docMk/>
            <pc:sldMk cId="3494512414" sldId="317"/>
            <ac:spMk id="3" creationId="{AFAE7C33-E53B-4094-920C-AD9A23167FA5}"/>
          </ac:spMkLst>
        </pc:spChg>
      </pc:sldChg>
      <pc:sldChg chg="addCm delCm modCm">
        <pc:chgData name="Smeyers Evelyn" userId="0d7e1d02-7fa0-48f0-8fd0-b5e8762deac7" providerId="ADAL" clId="{3BFCC201-0534-494E-B7A8-1EDF9B0E151A}" dt="2023-02-02T09:46:46.633" v="4153" actId="1592"/>
        <pc:sldMkLst>
          <pc:docMk/>
          <pc:sldMk cId="2793600717" sldId="321"/>
        </pc:sldMkLst>
      </pc:sldChg>
      <pc:sldChg chg="addSp modSp new mod">
        <pc:chgData name="Smeyers Evelyn" userId="0d7e1d02-7fa0-48f0-8fd0-b5e8762deac7" providerId="ADAL" clId="{3BFCC201-0534-494E-B7A8-1EDF9B0E151A}" dt="2023-02-03T13:18:26.788" v="4340" actId="12"/>
        <pc:sldMkLst>
          <pc:docMk/>
          <pc:sldMk cId="2887658846" sldId="322"/>
        </pc:sldMkLst>
        <pc:spChg chg="mod">
          <ac:chgData name="Smeyers Evelyn" userId="0d7e1d02-7fa0-48f0-8fd0-b5e8762deac7" providerId="ADAL" clId="{3BFCC201-0534-494E-B7A8-1EDF9B0E151A}" dt="2023-01-26T18:33:43.989" v="2607" actId="20577"/>
          <ac:spMkLst>
            <pc:docMk/>
            <pc:sldMk cId="2887658846" sldId="322"/>
            <ac:spMk id="2" creationId="{3896CFC3-C497-4730-BC8B-BA51DDA416C1}"/>
          </ac:spMkLst>
        </pc:spChg>
        <pc:spChg chg="mod">
          <ac:chgData name="Smeyers Evelyn" userId="0d7e1d02-7fa0-48f0-8fd0-b5e8762deac7" providerId="ADAL" clId="{3BFCC201-0534-494E-B7A8-1EDF9B0E151A}" dt="2023-02-03T13:18:26.788" v="4340" actId="12"/>
          <ac:spMkLst>
            <pc:docMk/>
            <pc:sldMk cId="2887658846" sldId="322"/>
            <ac:spMk id="3" creationId="{4215CA62-DA5A-46A5-93E4-E1C94DE47602}"/>
          </ac:spMkLst>
        </pc:spChg>
        <pc:graphicFrameChg chg="add mod modGraphic">
          <ac:chgData name="Smeyers Evelyn" userId="0d7e1d02-7fa0-48f0-8fd0-b5e8762deac7" providerId="ADAL" clId="{3BFCC201-0534-494E-B7A8-1EDF9B0E151A}" dt="2023-01-26T18:10:57.761" v="2523" actId="1076"/>
          <ac:graphicFrameMkLst>
            <pc:docMk/>
            <pc:sldMk cId="2887658846" sldId="322"/>
            <ac:graphicFrameMk id="4" creationId="{21D72DD6-E79D-4475-8E61-BB013459C79E}"/>
          </ac:graphicFrameMkLst>
        </pc:graphicFrameChg>
      </pc:sldChg>
      <pc:sldChg chg="modSp new mod">
        <pc:chgData name="Smeyers Evelyn" userId="0d7e1d02-7fa0-48f0-8fd0-b5e8762deac7" providerId="ADAL" clId="{3BFCC201-0534-494E-B7A8-1EDF9B0E151A}" dt="2023-02-03T13:19:49.073" v="4344" actId="20577"/>
        <pc:sldMkLst>
          <pc:docMk/>
          <pc:sldMk cId="3232219262" sldId="324"/>
        </pc:sldMkLst>
        <pc:spChg chg="mod">
          <ac:chgData name="Smeyers Evelyn" userId="0d7e1d02-7fa0-48f0-8fd0-b5e8762deac7" providerId="ADAL" clId="{3BFCC201-0534-494E-B7A8-1EDF9B0E151A}" dt="2023-01-26T18:33:48.227" v="2608"/>
          <ac:spMkLst>
            <pc:docMk/>
            <pc:sldMk cId="3232219262" sldId="324"/>
            <ac:spMk id="2" creationId="{A879D7D3-14DA-4708-BF77-D63AD5243AC4}"/>
          </ac:spMkLst>
        </pc:spChg>
        <pc:spChg chg="mod">
          <ac:chgData name="Smeyers Evelyn" userId="0d7e1d02-7fa0-48f0-8fd0-b5e8762deac7" providerId="ADAL" clId="{3BFCC201-0534-494E-B7A8-1EDF9B0E151A}" dt="2023-02-03T13:19:49.073" v="4344" actId="20577"/>
          <ac:spMkLst>
            <pc:docMk/>
            <pc:sldMk cId="3232219262" sldId="324"/>
            <ac:spMk id="3" creationId="{1D703BDA-779C-4DD0-BF49-251603B0EEE5}"/>
          </ac:spMkLst>
        </pc:spChg>
      </pc:sldChg>
      <pc:sldChg chg="del">
        <pc:chgData name="Smeyers Evelyn" userId="0d7e1d02-7fa0-48f0-8fd0-b5e8762deac7" providerId="ADAL" clId="{3BFCC201-0534-494E-B7A8-1EDF9B0E151A}" dt="2023-01-26T18:35:08.490" v="2612" actId="47"/>
        <pc:sldMkLst>
          <pc:docMk/>
          <pc:sldMk cId="4018270209" sldId="327"/>
        </pc:sldMkLst>
      </pc:sldChg>
      <pc:sldChg chg="modSp add mod">
        <pc:chgData name="Smeyers Evelyn" userId="0d7e1d02-7fa0-48f0-8fd0-b5e8762deac7" providerId="ADAL" clId="{3BFCC201-0534-494E-B7A8-1EDF9B0E151A}" dt="2023-01-26T18:31:25.477" v="2541" actId="108"/>
        <pc:sldMkLst>
          <pc:docMk/>
          <pc:sldMk cId="3900458030" sldId="330"/>
        </pc:sldMkLst>
        <pc:spChg chg="mod">
          <ac:chgData name="Smeyers Evelyn" userId="0d7e1d02-7fa0-48f0-8fd0-b5e8762deac7" providerId="ADAL" clId="{3BFCC201-0534-494E-B7A8-1EDF9B0E151A}" dt="2023-01-26T18:31:25.477" v="2541" actId="108"/>
          <ac:spMkLst>
            <pc:docMk/>
            <pc:sldMk cId="3900458030" sldId="330"/>
            <ac:spMk id="11" creationId="{230ADB63-0AF4-4DFF-8BAF-F560F84F1994}"/>
          </ac:spMkLst>
        </pc:spChg>
        <pc:spChg chg="mod">
          <ac:chgData name="Smeyers Evelyn" userId="0d7e1d02-7fa0-48f0-8fd0-b5e8762deac7" providerId="ADAL" clId="{3BFCC201-0534-494E-B7A8-1EDF9B0E151A}" dt="2023-01-26T18:31:22.724" v="2540" actId="108"/>
          <ac:spMkLst>
            <pc:docMk/>
            <pc:sldMk cId="3900458030" sldId="330"/>
            <ac:spMk id="13" creationId="{2BB91D5E-1F34-41F9-A4EF-8DBD7C388945}"/>
          </ac:spMkLst>
        </pc:spChg>
      </pc:sldChg>
      <pc:sldChg chg="modSp add mod">
        <pc:chgData name="Smeyers Evelyn" userId="0d7e1d02-7fa0-48f0-8fd0-b5e8762deac7" providerId="ADAL" clId="{3BFCC201-0534-494E-B7A8-1EDF9B0E151A}" dt="2023-01-26T18:31:38.587" v="2544" actId="108"/>
        <pc:sldMkLst>
          <pc:docMk/>
          <pc:sldMk cId="58817827" sldId="331"/>
        </pc:sldMkLst>
        <pc:spChg chg="mod">
          <ac:chgData name="Smeyers Evelyn" userId="0d7e1d02-7fa0-48f0-8fd0-b5e8762deac7" providerId="ADAL" clId="{3BFCC201-0534-494E-B7A8-1EDF9B0E151A}" dt="2023-01-26T18:31:35.941" v="2543" actId="108"/>
          <ac:spMkLst>
            <pc:docMk/>
            <pc:sldMk cId="58817827" sldId="331"/>
            <ac:spMk id="12" creationId="{EA624958-42C7-4C41-8A4E-B69CEE0138CB}"/>
          </ac:spMkLst>
        </pc:spChg>
        <pc:spChg chg="mod">
          <ac:chgData name="Smeyers Evelyn" userId="0d7e1d02-7fa0-48f0-8fd0-b5e8762deac7" providerId="ADAL" clId="{3BFCC201-0534-494E-B7A8-1EDF9B0E151A}" dt="2023-01-26T18:31:38.587" v="2544" actId="108"/>
          <ac:spMkLst>
            <pc:docMk/>
            <pc:sldMk cId="58817827" sldId="331"/>
            <ac:spMk id="13" creationId="{2BB91D5E-1F34-41F9-A4EF-8DBD7C388945}"/>
          </ac:spMkLst>
        </pc:spChg>
      </pc:sldChg>
      <pc:sldChg chg="modSp add mod">
        <pc:chgData name="Smeyers Evelyn" userId="0d7e1d02-7fa0-48f0-8fd0-b5e8762deac7" providerId="ADAL" clId="{3BFCC201-0534-494E-B7A8-1EDF9B0E151A}" dt="2023-01-26T18:31:55.199" v="2547" actId="108"/>
        <pc:sldMkLst>
          <pc:docMk/>
          <pc:sldMk cId="3012310691" sldId="332"/>
        </pc:sldMkLst>
        <pc:spChg chg="mod">
          <ac:chgData name="Smeyers Evelyn" userId="0d7e1d02-7fa0-48f0-8fd0-b5e8762deac7" providerId="ADAL" clId="{3BFCC201-0534-494E-B7A8-1EDF9B0E151A}" dt="2023-01-26T18:31:55.199" v="2547" actId="108"/>
          <ac:spMkLst>
            <pc:docMk/>
            <pc:sldMk cId="3012310691" sldId="332"/>
            <ac:spMk id="12" creationId="{EA624958-42C7-4C41-8A4E-B69CEE0138CB}"/>
          </ac:spMkLst>
        </pc:spChg>
        <pc:spChg chg="mod">
          <ac:chgData name="Smeyers Evelyn" userId="0d7e1d02-7fa0-48f0-8fd0-b5e8762deac7" providerId="ADAL" clId="{3BFCC201-0534-494E-B7A8-1EDF9B0E151A}" dt="2023-01-26T18:31:51.643" v="2546" actId="108"/>
          <ac:spMkLst>
            <pc:docMk/>
            <pc:sldMk cId="3012310691" sldId="332"/>
            <ac:spMk id="14" creationId="{BA984A30-5BC7-41A1-B843-F0AEBD62E429}"/>
          </ac:spMkLst>
        </pc:spChg>
      </pc:sldChg>
      <pc:sldChg chg="modSp add mod">
        <pc:chgData name="Smeyers Evelyn" userId="0d7e1d02-7fa0-48f0-8fd0-b5e8762deac7" providerId="ADAL" clId="{3BFCC201-0534-494E-B7A8-1EDF9B0E151A}" dt="2023-01-26T18:32:13.229" v="2550" actId="108"/>
        <pc:sldMkLst>
          <pc:docMk/>
          <pc:sldMk cId="285200124" sldId="333"/>
        </pc:sldMkLst>
        <pc:spChg chg="mod">
          <ac:chgData name="Smeyers Evelyn" userId="0d7e1d02-7fa0-48f0-8fd0-b5e8762deac7" providerId="ADAL" clId="{3BFCC201-0534-494E-B7A8-1EDF9B0E151A}" dt="2023-01-26T18:32:09.533" v="2549" actId="108"/>
          <ac:spMkLst>
            <pc:docMk/>
            <pc:sldMk cId="285200124" sldId="333"/>
            <ac:spMk id="10" creationId="{335698A0-9603-4E5C-84E5-3CECEBF1667B}"/>
          </ac:spMkLst>
        </pc:spChg>
        <pc:spChg chg="mod">
          <ac:chgData name="Smeyers Evelyn" userId="0d7e1d02-7fa0-48f0-8fd0-b5e8762deac7" providerId="ADAL" clId="{3BFCC201-0534-494E-B7A8-1EDF9B0E151A}" dt="2023-01-26T18:32:13.229" v="2550" actId="108"/>
          <ac:spMkLst>
            <pc:docMk/>
            <pc:sldMk cId="285200124" sldId="333"/>
            <ac:spMk id="14" creationId="{BA984A30-5BC7-41A1-B843-F0AEBD62E429}"/>
          </ac:spMkLst>
        </pc:spChg>
      </pc:sldChg>
      <pc:sldChg chg="modSp add mod">
        <pc:chgData name="Smeyers Evelyn" userId="0d7e1d02-7fa0-48f0-8fd0-b5e8762deac7" providerId="ADAL" clId="{3BFCC201-0534-494E-B7A8-1EDF9B0E151A}" dt="2023-01-26T18:32:27.564" v="2553" actId="108"/>
        <pc:sldMkLst>
          <pc:docMk/>
          <pc:sldMk cId="3964195356" sldId="334"/>
        </pc:sldMkLst>
        <pc:spChg chg="mod">
          <ac:chgData name="Smeyers Evelyn" userId="0d7e1d02-7fa0-48f0-8fd0-b5e8762deac7" providerId="ADAL" clId="{3BFCC201-0534-494E-B7A8-1EDF9B0E151A}" dt="2023-01-26T18:32:27.564" v="2553" actId="108"/>
          <ac:spMkLst>
            <pc:docMk/>
            <pc:sldMk cId="3964195356" sldId="334"/>
            <ac:spMk id="10" creationId="{335698A0-9603-4E5C-84E5-3CECEBF1667B}"/>
          </ac:spMkLst>
        </pc:spChg>
        <pc:spChg chg="mod">
          <ac:chgData name="Smeyers Evelyn" userId="0d7e1d02-7fa0-48f0-8fd0-b5e8762deac7" providerId="ADAL" clId="{3BFCC201-0534-494E-B7A8-1EDF9B0E151A}" dt="2023-01-26T18:32:24.769" v="2552" actId="108"/>
          <ac:spMkLst>
            <pc:docMk/>
            <pc:sldMk cId="3964195356" sldId="334"/>
            <ac:spMk id="17" creationId="{8DEA5C98-860A-4B66-BF18-038B2DA97EC5}"/>
          </ac:spMkLst>
        </pc:spChg>
      </pc:sldChg>
      <pc:sldChg chg="modSp add mod">
        <pc:chgData name="Smeyers Evelyn" userId="0d7e1d02-7fa0-48f0-8fd0-b5e8762deac7" providerId="ADAL" clId="{3BFCC201-0534-494E-B7A8-1EDF9B0E151A}" dt="2023-01-26T18:32:40.737" v="2556" actId="108"/>
        <pc:sldMkLst>
          <pc:docMk/>
          <pc:sldMk cId="3175252611" sldId="335"/>
        </pc:sldMkLst>
        <pc:spChg chg="mod">
          <ac:chgData name="Smeyers Evelyn" userId="0d7e1d02-7fa0-48f0-8fd0-b5e8762deac7" providerId="ADAL" clId="{3BFCC201-0534-494E-B7A8-1EDF9B0E151A}" dt="2023-01-26T18:32:38.132" v="2555" actId="108"/>
          <ac:spMkLst>
            <pc:docMk/>
            <pc:sldMk cId="3175252611" sldId="335"/>
            <ac:spMk id="15" creationId="{768A3A95-91DD-4515-B1B8-B24DC6FFA9DB}"/>
          </ac:spMkLst>
        </pc:spChg>
        <pc:spChg chg="mod">
          <ac:chgData name="Smeyers Evelyn" userId="0d7e1d02-7fa0-48f0-8fd0-b5e8762deac7" providerId="ADAL" clId="{3BFCC201-0534-494E-B7A8-1EDF9B0E151A}" dt="2023-01-26T18:32:40.737" v="2556" actId="108"/>
          <ac:spMkLst>
            <pc:docMk/>
            <pc:sldMk cId="3175252611" sldId="335"/>
            <ac:spMk id="17" creationId="{8DEA5C98-860A-4B66-BF18-038B2DA97EC5}"/>
          </ac:spMkLst>
        </pc:spChg>
      </pc:sldChg>
      <pc:sldChg chg="modSp add mod">
        <pc:chgData name="Smeyers Evelyn" userId="0d7e1d02-7fa0-48f0-8fd0-b5e8762deac7" providerId="ADAL" clId="{3BFCC201-0534-494E-B7A8-1EDF9B0E151A}" dt="2023-01-26T18:32:58.541" v="2559" actId="108"/>
        <pc:sldMkLst>
          <pc:docMk/>
          <pc:sldMk cId="495996006" sldId="336"/>
        </pc:sldMkLst>
        <pc:spChg chg="mod">
          <ac:chgData name="Smeyers Evelyn" userId="0d7e1d02-7fa0-48f0-8fd0-b5e8762deac7" providerId="ADAL" clId="{3BFCC201-0534-494E-B7A8-1EDF9B0E151A}" dt="2023-01-26T18:32:58.541" v="2559" actId="108"/>
          <ac:spMkLst>
            <pc:docMk/>
            <pc:sldMk cId="495996006" sldId="336"/>
            <ac:spMk id="15" creationId="{768A3A95-91DD-4515-B1B8-B24DC6FFA9DB}"/>
          </ac:spMkLst>
        </pc:spChg>
        <pc:spChg chg="mod">
          <ac:chgData name="Smeyers Evelyn" userId="0d7e1d02-7fa0-48f0-8fd0-b5e8762deac7" providerId="ADAL" clId="{3BFCC201-0534-494E-B7A8-1EDF9B0E151A}" dt="2023-01-26T18:32:55.878" v="2558" actId="108"/>
          <ac:spMkLst>
            <pc:docMk/>
            <pc:sldMk cId="495996006" sldId="336"/>
            <ac:spMk id="16" creationId="{95631764-1C17-4249-8402-9BAD3D8A646C}"/>
          </ac:spMkLst>
        </pc:spChg>
      </pc:sldChg>
      <pc:sldChg chg="addSp delSp modSp new mod modClrScheme chgLayout">
        <pc:chgData name="Smeyers Evelyn" userId="0d7e1d02-7fa0-48f0-8fd0-b5e8762deac7" providerId="ADAL" clId="{3BFCC201-0534-494E-B7A8-1EDF9B0E151A}" dt="2023-01-26T18:37:18.521" v="2633" actId="403"/>
        <pc:sldMkLst>
          <pc:docMk/>
          <pc:sldMk cId="1691884137" sldId="337"/>
        </pc:sldMkLst>
        <pc:spChg chg="del">
          <ac:chgData name="Smeyers Evelyn" userId="0d7e1d02-7fa0-48f0-8fd0-b5e8762deac7" providerId="ADAL" clId="{3BFCC201-0534-494E-B7A8-1EDF9B0E151A}" dt="2023-01-26T18:36:10.143" v="2614" actId="700"/>
          <ac:spMkLst>
            <pc:docMk/>
            <pc:sldMk cId="1691884137" sldId="337"/>
            <ac:spMk id="2" creationId="{D556F42F-6880-44E6-AA99-B6FF20DBB67F}"/>
          </ac:spMkLst>
        </pc:spChg>
        <pc:spChg chg="del mod ord">
          <ac:chgData name="Smeyers Evelyn" userId="0d7e1d02-7fa0-48f0-8fd0-b5e8762deac7" providerId="ADAL" clId="{3BFCC201-0534-494E-B7A8-1EDF9B0E151A}" dt="2023-01-26T18:36:10.143" v="2614" actId="700"/>
          <ac:spMkLst>
            <pc:docMk/>
            <pc:sldMk cId="1691884137" sldId="337"/>
            <ac:spMk id="3" creationId="{21422491-2C5C-4E5A-9015-1D13401C9ED7}"/>
          </ac:spMkLst>
        </pc:spChg>
        <pc:spChg chg="add mod ord">
          <ac:chgData name="Smeyers Evelyn" userId="0d7e1d02-7fa0-48f0-8fd0-b5e8762deac7" providerId="ADAL" clId="{3BFCC201-0534-494E-B7A8-1EDF9B0E151A}" dt="2023-01-26T18:37:18.521" v="2633" actId="403"/>
          <ac:spMkLst>
            <pc:docMk/>
            <pc:sldMk cId="1691884137" sldId="337"/>
            <ac:spMk id="4" creationId="{767F1E3E-D258-453F-B517-EFE6AA4D1A31}"/>
          </ac:spMkLst>
        </pc:spChg>
        <pc:spChg chg="add del mod ord">
          <ac:chgData name="Smeyers Evelyn" userId="0d7e1d02-7fa0-48f0-8fd0-b5e8762deac7" providerId="ADAL" clId="{3BFCC201-0534-494E-B7A8-1EDF9B0E151A}" dt="2023-01-26T18:37:06.237" v="2632" actId="931"/>
          <ac:spMkLst>
            <pc:docMk/>
            <pc:sldMk cId="1691884137" sldId="337"/>
            <ac:spMk id="5" creationId="{F56232C9-1BB4-4587-81C6-E673DF0F177F}"/>
          </ac:spMkLst>
        </pc:spChg>
        <pc:picChg chg="add mod">
          <ac:chgData name="Smeyers Evelyn" userId="0d7e1d02-7fa0-48f0-8fd0-b5e8762deac7" providerId="ADAL" clId="{3BFCC201-0534-494E-B7A8-1EDF9B0E151A}" dt="2023-01-26T18:37:06.237" v="2632" actId="931"/>
          <ac:picMkLst>
            <pc:docMk/>
            <pc:sldMk cId="1691884137" sldId="337"/>
            <ac:picMk id="7" creationId="{B81A87AD-33AA-42D3-8917-7FAFA21C1732}"/>
          </ac:picMkLst>
        </pc:picChg>
      </pc:sldChg>
      <pc:sldChg chg="modSp mod modNotesTx">
        <pc:chgData name="Smeyers Evelyn" userId="0d7e1d02-7fa0-48f0-8fd0-b5e8762deac7" providerId="ADAL" clId="{3BFCC201-0534-494E-B7A8-1EDF9B0E151A}" dt="2023-02-02T09:25:35.838" v="4004" actId="20577"/>
        <pc:sldMkLst>
          <pc:docMk/>
          <pc:sldMk cId="584754965" sldId="345"/>
        </pc:sldMkLst>
        <pc:spChg chg="mod">
          <ac:chgData name="Smeyers Evelyn" userId="0d7e1d02-7fa0-48f0-8fd0-b5e8762deac7" providerId="ADAL" clId="{3BFCC201-0534-494E-B7A8-1EDF9B0E151A}" dt="2023-02-02T09:15:37.757" v="3994" actId="20577"/>
          <ac:spMkLst>
            <pc:docMk/>
            <pc:sldMk cId="584754965" sldId="345"/>
            <ac:spMk id="3" creationId="{1D703BDA-779C-4DD0-BF49-251603B0EEE5}"/>
          </ac:spMkLst>
        </pc:spChg>
      </pc:sldChg>
      <pc:sldChg chg="modSp add mod">
        <pc:chgData name="Smeyers Evelyn" userId="0d7e1d02-7fa0-48f0-8fd0-b5e8762deac7" providerId="ADAL" clId="{3BFCC201-0534-494E-B7A8-1EDF9B0E151A}" dt="2023-01-30T14:26:31.906" v="3983" actId="20577"/>
        <pc:sldMkLst>
          <pc:docMk/>
          <pc:sldMk cId="1301446759" sldId="346"/>
        </pc:sldMkLst>
        <pc:spChg chg="mod">
          <ac:chgData name="Smeyers Evelyn" userId="0d7e1d02-7fa0-48f0-8fd0-b5e8762deac7" providerId="ADAL" clId="{3BFCC201-0534-494E-B7A8-1EDF9B0E151A}" dt="2023-01-30T14:26:31.906" v="3983" actId="20577"/>
          <ac:spMkLst>
            <pc:docMk/>
            <pc:sldMk cId="1301446759" sldId="346"/>
            <ac:spMk id="3" creationId="{1D703BDA-779C-4DD0-BF49-251603B0EEE5}"/>
          </ac:spMkLst>
        </pc:spChg>
      </pc:sldChg>
      <pc:sldChg chg="modSp add del mod">
        <pc:chgData name="Smeyers Evelyn" userId="0d7e1d02-7fa0-48f0-8fd0-b5e8762deac7" providerId="ADAL" clId="{3BFCC201-0534-494E-B7A8-1EDF9B0E151A}" dt="2023-02-02T09:16:04.032" v="3995" actId="47"/>
        <pc:sldMkLst>
          <pc:docMk/>
          <pc:sldMk cId="843999541" sldId="347"/>
        </pc:sldMkLst>
        <pc:spChg chg="mod">
          <ac:chgData name="Smeyers Evelyn" userId="0d7e1d02-7fa0-48f0-8fd0-b5e8762deac7" providerId="ADAL" clId="{3BFCC201-0534-494E-B7A8-1EDF9B0E151A}" dt="2023-01-30T13:51:22.670" v="3017" actId="5793"/>
          <ac:spMkLst>
            <pc:docMk/>
            <pc:sldMk cId="843999541" sldId="347"/>
            <ac:spMk id="3" creationId="{1D703BDA-779C-4DD0-BF49-251603B0EEE5}"/>
          </ac:spMkLst>
        </pc:spChg>
      </pc:sldChg>
      <pc:sldChg chg="modSp add mod ord">
        <pc:chgData name="Smeyers Evelyn" userId="0d7e1d02-7fa0-48f0-8fd0-b5e8762deac7" providerId="ADAL" clId="{3BFCC201-0534-494E-B7A8-1EDF9B0E151A}" dt="2023-01-30T13:51:50.450" v="3020" actId="113"/>
        <pc:sldMkLst>
          <pc:docMk/>
          <pc:sldMk cId="3486738728" sldId="348"/>
        </pc:sldMkLst>
        <pc:spChg chg="mod">
          <ac:chgData name="Smeyers Evelyn" userId="0d7e1d02-7fa0-48f0-8fd0-b5e8762deac7" providerId="ADAL" clId="{3BFCC201-0534-494E-B7A8-1EDF9B0E151A}" dt="2023-01-30T13:51:50.450" v="3020" actId="113"/>
          <ac:spMkLst>
            <pc:docMk/>
            <pc:sldMk cId="3486738728" sldId="348"/>
            <ac:spMk id="3" creationId="{1D703BDA-779C-4DD0-BF49-251603B0EEE5}"/>
          </ac:spMkLst>
        </pc:spChg>
      </pc:sldChg>
      <pc:sldChg chg="modSp new mod ord">
        <pc:chgData name="Smeyers Evelyn" userId="0d7e1d02-7fa0-48f0-8fd0-b5e8762deac7" providerId="ADAL" clId="{3BFCC201-0534-494E-B7A8-1EDF9B0E151A}" dt="2023-01-30T14:04:34.770" v="3549" actId="108"/>
        <pc:sldMkLst>
          <pc:docMk/>
          <pc:sldMk cId="1727871482" sldId="349"/>
        </pc:sldMkLst>
        <pc:spChg chg="mod">
          <ac:chgData name="Smeyers Evelyn" userId="0d7e1d02-7fa0-48f0-8fd0-b5e8762deac7" providerId="ADAL" clId="{3BFCC201-0534-494E-B7A8-1EDF9B0E151A}" dt="2023-01-30T13:50:53.882" v="2990"/>
          <ac:spMkLst>
            <pc:docMk/>
            <pc:sldMk cId="1727871482" sldId="349"/>
            <ac:spMk id="2" creationId="{1D7D0780-97D3-4837-AD20-71058E2E6D6B}"/>
          </ac:spMkLst>
        </pc:spChg>
        <pc:spChg chg="mod">
          <ac:chgData name="Smeyers Evelyn" userId="0d7e1d02-7fa0-48f0-8fd0-b5e8762deac7" providerId="ADAL" clId="{3BFCC201-0534-494E-B7A8-1EDF9B0E151A}" dt="2023-01-30T14:04:34.770" v="3549" actId="108"/>
          <ac:spMkLst>
            <pc:docMk/>
            <pc:sldMk cId="1727871482" sldId="349"/>
            <ac:spMk id="3" creationId="{7ADDD74D-ED70-4BA2-AC4C-8EBE1F999B76}"/>
          </ac:spMkLst>
        </pc:spChg>
      </pc:sldChg>
      <pc:sldChg chg="modSp add mod modNotesTx">
        <pc:chgData name="Smeyers Evelyn" userId="0d7e1d02-7fa0-48f0-8fd0-b5e8762deac7" providerId="ADAL" clId="{3BFCC201-0534-494E-B7A8-1EDF9B0E151A}" dt="2023-02-02T09:30:44.066" v="4147" actId="20577"/>
        <pc:sldMkLst>
          <pc:docMk/>
          <pc:sldMk cId="248735441" sldId="350"/>
        </pc:sldMkLst>
        <pc:spChg chg="mod">
          <ac:chgData name="Smeyers Evelyn" userId="0d7e1d02-7fa0-48f0-8fd0-b5e8762deac7" providerId="ADAL" clId="{3BFCC201-0534-494E-B7A8-1EDF9B0E151A}" dt="2023-02-02T09:29:47.217" v="4010" actId="27636"/>
          <ac:spMkLst>
            <pc:docMk/>
            <pc:sldMk cId="248735441" sldId="350"/>
            <ac:spMk id="3" creationId="{7ADDD74D-ED70-4BA2-AC4C-8EBE1F999B76}"/>
          </ac:spMkLst>
        </pc:spChg>
      </pc:sldChg>
      <pc:sldChg chg="modSp new mod">
        <pc:chgData name="Smeyers Evelyn" userId="0d7e1d02-7fa0-48f0-8fd0-b5e8762deac7" providerId="ADAL" clId="{3BFCC201-0534-494E-B7A8-1EDF9B0E151A}" dt="2023-02-02T13:54:27.694" v="4339" actId="20577"/>
        <pc:sldMkLst>
          <pc:docMk/>
          <pc:sldMk cId="32418941" sldId="351"/>
        </pc:sldMkLst>
        <pc:spChg chg="mod">
          <ac:chgData name="Smeyers Evelyn" userId="0d7e1d02-7fa0-48f0-8fd0-b5e8762deac7" providerId="ADAL" clId="{3BFCC201-0534-494E-B7A8-1EDF9B0E151A}" dt="2023-01-30T14:06:19.250" v="3623"/>
          <ac:spMkLst>
            <pc:docMk/>
            <pc:sldMk cId="32418941" sldId="351"/>
            <ac:spMk id="2" creationId="{2E6A0E1C-DD54-4ECA-A733-093C78EF7230}"/>
          </ac:spMkLst>
        </pc:spChg>
        <pc:spChg chg="mod">
          <ac:chgData name="Smeyers Evelyn" userId="0d7e1d02-7fa0-48f0-8fd0-b5e8762deac7" providerId="ADAL" clId="{3BFCC201-0534-494E-B7A8-1EDF9B0E151A}" dt="2023-02-02T13:54:27.694" v="4339" actId="20577"/>
          <ac:spMkLst>
            <pc:docMk/>
            <pc:sldMk cId="32418941" sldId="351"/>
            <ac:spMk id="3" creationId="{5EC537FB-9131-40D1-A1B4-065774F843FE}"/>
          </ac:spMkLst>
        </pc:spChg>
      </pc:sldChg>
      <pc:sldChg chg="modSp add del mod">
        <pc:chgData name="Smeyers Evelyn" userId="0d7e1d02-7fa0-48f0-8fd0-b5e8762deac7" providerId="ADAL" clId="{3BFCC201-0534-494E-B7A8-1EDF9B0E151A}" dt="2023-01-30T14:15:28.042" v="3775" actId="47"/>
        <pc:sldMkLst>
          <pc:docMk/>
          <pc:sldMk cId="60976137" sldId="352"/>
        </pc:sldMkLst>
        <pc:spChg chg="mod">
          <ac:chgData name="Smeyers Evelyn" userId="0d7e1d02-7fa0-48f0-8fd0-b5e8762deac7" providerId="ADAL" clId="{3BFCC201-0534-494E-B7A8-1EDF9B0E151A}" dt="2023-01-30T14:11:10.384" v="3773" actId="20577"/>
          <ac:spMkLst>
            <pc:docMk/>
            <pc:sldMk cId="60976137" sldId="352"/>
            <ac:spMk id="3" creationId="{1D703BDA-779C-4DD0-BF49-251603B0EEE5}"/>
          </ac:spMkLst>
        </pc:spChg>
      </pc:sldChg>
      <pc:sldChg chg="add">
        <pc:chgData name="Smeyers Evelyn" userId="0d7e1d02-7fa0-48f0-8fd0-b5e8762deac7" providerId="ADAL" clId="{3BFCC201-0534-494E-B7A8-1EDF9B0E151A}" dt="2023-01-30T14:15:25.085" v="3774"/>
        <pc:sldMkLst>
          <pc:docMk/>
          <pc:sldMk cId="2685911385" sldId="353"/>
        </pc:sldMkLst>
      </pc:sldChg>
      <pc:sldChg chg="modSp add mod">
        <pc:chgData name="Smeyers Evelyn" userId="0d7e1d02-7fa0-48f0-8fd0-b5e8762deac7" providerId="ADAL" clId="{3BFCC201-0534-494E-B7A8-1EDF9B0E151A}" dt="2023-02-02T09:36:42.317" v="4148" actId="20577"/>
        <pc:sldMkLst>
          <pc:docMk/>
          <pc:sldMk cId="3668390328" sldId="354"/>
        </pc:sldMkLst>
        <pc:spChg chg="mod">
          <ac:chgData name="Smeyers Evelyn" userId="0d7e1d02-7fa0-48f0-8fd0-b5e8762deac7" providerId="ADAL" clId="{3BFCC201-0534-494E-B7A8-1EDF9B0E151A}" dt="2023-02-02T09:36:42.317" v="4148" actId="20577"/>
          <ac:spMkLst>
            <pc:docMk/>
            <pc:sldMk cId="3668390328" sldId="354"/>
            <ac:spMk id="3" creationId="{76E1691C-99B1-4F80-854B-D6AC5847826C}"/>
          </ac:spMkLst>
        </pc:spChg>
      </pc:sldChg>
    </pc:docChg>
  </pc:docChgLst>
  <pc:docChgLst>
    <pc:chgData name="Smeyers Evelyn" userId="S::evelyn.smeyers@vlaanderen.be::0d7e1d02-7fa0-48f0-8fd0-b5e8762deac7" providerId="AD" clId="Web-{7A8D126A-1C98-CD33-3D28-A72DB2860DBB}"/>
    <pc:docChg chg="modSld">
      <pc:chgData name="Smeyers Evelyn" userId="S::evelyn.smeyers@vlaanderen.be::0d7e1d02-7fa0-48f0-8fd0-b5e8762deac7" providerId="AD" clId="Web-{7A8D126A-1C98-CD33-3D28-A72DB2860DBB}" dt="2023-10-03T09:22:20.637" v="0" actId="20577"/>
      <pc:docMkLst>
        <pc:docMk/>
      </pc:docMkLst>
      <pc:sldChg chg="modSp">
        <pc:chgData name="Smeyers Evelyn" userId="S::evelyn.smeyers@vlaanderen.be::0d7e1d02-7fa0-48f0-8fd0-b5e8762deac7" providerId="AD" clId="Web-{7A8D126A-1C98-CD33-3D28-A72DB2860DBB}" dt="2023-10-03T09:22:20.637" v="0" actId="20577"/>
        <pc:sldMkLst>
          <pc:docMk/>
          <pc:sldMk cId="1651740302" sldId="316"/>
        </pc:sldMkLst>
        <pc:spChg chg="mod">
          <ac:chgData name="Smeyers Evelyn" userId="S::evelyn.smeyers@vlaanderen.be::0d7e1d02-7fa0-48f0-8fd0-b5e8762deac7" providerId="AD" clId="Web-{7A8D126A-1C98-CD33-3D28-A72DB2860DBB}" dt="2023-10-03T09:22:20.637" v="0" actId="20577"/>
          <ac:spMkLst>
            <pc:docMk/>
            <pc:sldMk cId="1651740302" sldId="316"/>
            <ac:spMk id="3" creationId="{AFAE7C33-E53B-4094-920C-AD9A23167FA5}"/>
          </ac:spMkLst>
        </pc:spChg>
      </pc:sldChg>
    </pc:docChg>
  </pc:docChgLst>
  <pc:docChgLst>
    <pc:chgData name="Van Hecke Lisa" userId="d1b3d0aa-ac5e-49ee-9dcc-9507e372d75c" providerId="ADAL" clId="{948E3C54-2274-4109-AB8E-484B2BFD14B1}"/>
    <pc:docChg chg="undo custSel addSld delSld modSld sldOrd">
      <pc:chgData name="Van Hecke Lisa" userId="d1b3d0aa-ac5e-49ee-9dcc-9507e372d75c" providerId="ADAL" clId="{948E3C54-2274-4109-AB8E-484B2BFD14B1}" dt="2023-02-02T14:55:22.573" v="10128" actId="27636"/>
      <pc:docMkLst>
        <pc:docMk/>
      </pc:docMkLst>
      <pc:sldChg chg="modSp mod">
        <pc:chgData name="Van Hecke Lisa" userId="d1b3d0aa-ac5e-49ee-9dcc-9507e372d75c" providerId="ADAL" clId="{948E3C54-2274-4109-AB8E-484B2BFD14B1}" dt="2023-01-17T11:00:28.914" v="301" actId="14100"/>
        <pc:sldMkLst>
          <pc:docMk/>
          <pc:sldMk cId="3548038574" sldId="256"/>
        </pc:sldMkLst>
        <pc:spChg chg="mod">
          <ac:chgData name="Van Hecke Lisa" userId="d1b3d0aa-ac5e-49ee-9dcc-9507e372d75c" providerId="ADAL" clId="{948E3C54-2274-4109-AB8E-484B2BFD14B1}" dt="2023-01-17T11:00:20.430" v="299" actId="20577"/>
          <ac:spMkLst>
            <pc:docMk/>
            <pc:sldMk cId="3548038574" sldId="256"/>
            <ac:spMk id="2" creationId="{8BCE975E-1E16-4895-B800-ED0488742329}"/>
          </ac:spMkLst>
        </pc:spChg>
        <pc:spChg chg="mod">
          <ac:chgData name="Van Hecke Lisa" userId="d1b3d0aa-ac5e-49ee-9dcc-9507e372d75c" providerId="ADAL" clId="{948E3C54-2274-4109-AB8E-484B2BFD14B1}" dt="2023-01-17T11:00:28.914" v="301" actId="14100"/>
          <ac:spMkLst>
            <pc:docMk/>
            <pc:sldMk cId="3548038574" sldId="256"/>
            <ac:spMk id="3" creationId="{3646750D-2E79-4D71-BAF4-FF305E59F880}"/>
          </ac:spMkLst>
        </pc:spChg>
      </pc:sldChg>
      <pc:sldChg chg="ord">
        <pc:chgData name="Van Hecke Lisa" userId="d1b3d0aa-ac5e-49ee-9dcc-9507e372d75c" providerId="ADAL" clId="{948E3C54-2274-4109-AB8E-484B2BFD14B1}" dt="2023-01-26T16:09:51.003" v="3221"/>
        <pc:sldMkLst>
          <pc:docMk/>
          <pc:sldMk cId="1493218192" sldId="257"/>
        </pc:sldMkLst>
      </pc:sldChg>
      <pc:sldChg chg="modSp mod ord">
        <pc:chgData name="Van Hecke Lisa" userId="d1b3d0aa-ac5e-49ee-9dcc-9507e372d75c" providerId="ADAL" clId="{948E3C54-2274-4109-AB8E-484B2BFD14B1}" dt="2023-01-26T17:50:40.194" v="7392" actId="20577"/>
        <pc:sldMkLst>
          <pc:docMk/>
          <pc:sldMk cId="3482179847" sldId="258"/>
        </pc:sldMkLst>
        <pc:spChg chg="mod">
          <ac:chgData name="Van Hecke Lisa" userId="d1b3d0aa-ac5e-49ee-9dcc-9507e372d75c" providerId="ADAL" clId="{948E3C54-2274-4109-AB8E-484B2BFD14B1}" dt="2023-01-26T17:50:40.194" v="7392" actId="20577"/>
          <ac:spMkLst>
            <pc:docMk/>
            <pc:sldMk cId="3482179847" sldId="258"/>
            <ac:spMk id="4" creationId="{D5221945-6D28-4BE8-B944-40A1A2573FA1}"/>
          </ac:spMkLst>
        </pc:spChg>
        <pc:spChg chg="mod">
          <ac:chgData name="Van Hecke Lisa" userId="d1b3d0aa-ac5e-49ee-9dcc-9507e372d75c" providerId="ADAL" clId="{948E3C54-2274-4109-AB8E-484B2BFD14B1}" dt="2023-01-26T16:12:09.824" v="3344" actId="13926"/>
          <ac:spMkLst>
            <pc:docMk/>
            <pc:sldMk cId="3482179847" sldId="258"/>
            <ac:spMk id="5" creationId="{43508483-0F75-4862-9033-DB93FCEC130E}"/>
          </ac:spMkLst>
        </pc:spChg>
        <pc:picChg chg="mod">
          <ac:chgData name="Van Hecke Lisa" userId="d1b3d0aa-ac5e-49ee-9dcc-9507e372d75c" providerId="ADAL" clId="{948E3C54-2274-4109-AB8E-484B2BFD14B1}" dt="2023-01-26T16:11:14.642" v="3304" actId="1076"/>
          <ac:picMkLst>
            <pc:docMk/>
            <pc:sldMk cId="3482179847" sldId="258"/>
            <ac:picMk id="6" creationId="{8B6DD3E7-3915-460F-B3A2-35CF4A66C5BF}"/>
          </ac:picMkLst>
        </pc:picChg>
        <pc:picChg chg="mod">
          <ac:chgData name="Van Hecke Lisa" userId="d1b3d0aa-ac5e-49ee-9dcc-9507e372d75c" providerId="ADAL" clId="{948E3C54-2274-4109-AB8E-484B2BFD14B1}" dt="2023-01-26T16:11:13.106" v="3303" actId="1076"/>
          <ac:picMkLst>
            <pc:docMk/>
            <pc:sldMk cId="3482179847" sldId="258"/>
            <ac:picMk id="8" creationId="{11188709-88DC-4872-B275-CCC81037D001}"/>
          </ac:picMkLst>
        </pc:picChg>
        <pc:picChg chg="mod">
          <ac:chgData name="Van Hecke Lisa" userId="d1b3d0aa-ac5e-49ee-9dcc-9507e372d75c" providerId="ADAL" clId="{948E3C54-2274-4109-AB8E-484B2BFD14B1}" dt="2023-01-26T16:10:59.866" v="3302" actId="1076"/>
          <ac:picMkLst>
            <pc:docMk/>
            <pc:sldMk cId="3482179847" sldId="258"/>
            <ac:picMk id="9" creationId="{9AF6C420-B0CA-4620-827F-F380F2322D8F}"/>
          </ac:picMkLst>
        </pc:picChg>
      </pc:sldChg>
      <pc:sldChg chg="del">
        <pc:chgData name="Van Hecke Lisa" userId="d1b3d0aa-ac5e-49ee-9dcc-9507e372d75c" providerId="ADAL" clId="{948E3C54-2274-4109-AB8E-484B2BFD14B1}" dt="2023-01-26T18:38:31.232" v="9274" actId="47"/>
        <pc:sldMkLst>
          <pc:docMk/>
          <pc:sldMk cId="4144532876" sldId="262"/>
        </pc:sldMkLst>
      </pc:sldChg>
      <pc:sldChg chg="modSp mod ord">
        <pc:chgData name="Van Hecke Lisa" userId="d1b3d0aa-ac5e-49ee-9dcc-9507e372d75c" providerId="ADAL" clId="{948E3C54-2274-4109-AB8E-484B2BFD14B1}" dt="2023-01-26T18:13:54.895" v="8781" actId="20577"/>
        <pc:sldMkLst>
          <pc:docMk/>
          <pc:sldMk cId="3215606413" sldId="266"/>
        </pc:sldMkLst>
        <pc:spChg chg="mod">
          <ac:chgData name="Van Hecke Lisa" userId="d1b3d0aa-ac5e-49ee-9dcc-9507e372d75c" providerId="ADAL" clId="{948E3C54-2274-4109-AB8E-484B2BFD14B1}" dt="2023-01-26T17:50:35.071" v="7387" actId="20577"/>
          <ac:spMkLst>
            <pc:docMk/>
            <pc:sldMk cId="3215606413" sldId="266"/>
            <ac:spMk id="2" creationId="{C365AFC7-AB17-468E-B089-3C86E4EE1F65}"/>
          </ac:spMkLst>
        </pc:spChg>
        <pc:spChg chg="mod">
          <ac:chgData name="Van Hecke Lisa" userId="d1b3d0aa-ac5e-49ee-9dcc-9507e372d75c" providerId="ADAL" clId="{948E3C54-2274-4109-AB8E-484B2BFD14B1}" dt="2023-01-26T18:13:54.895" v="8781" actId="20577"/>
          <ac:spMkLst>
            <pc:docMk/>
            <pc:sldMk cId="3215606413" sldId="266"/>
            <ac:spMk id="3" creationId="{ABF7ED93-1BC8-4BFE-9FA8-34AA0F6D26D0}"/>
          </ac:spMkLst>
        </pc:spChg>
      </pc:sldChg>
      <pc:sldChg chg="addSp delSp modSp mod">
        <pc:chgData name="Van Hecke Lisa" userId="d1b3d0aa-ac5e-49ee-9dcc-9507e372d75c" providerId="ADAL" clId="{948E3C54-2274-4109-AB8E-484B2BFD14B1}" dt="2023-01-26T18:36:26.343" v="9254" actId="20577"/>
        <pc:sldMkLst>
          <pc:docMk/>
          <pc:sldMk cId="1179643506" sldId="268"/>
        </pc:sldMkLst>
        <pc:spChg chg="mod">
          <ac:chgData name="Van Hecke Lisa" userId="d1b3d0aa-ac5e-49ee-9dcc-9507e372d75c" providerId="ADAL" clId="{948E3C54-2274-4109-AB8E-484B2BFD14B1}" dt="2023-01-26T16:27:42.708" v="3954" actId="20577"/>
          <ac:spMkLst>
            <pc:docMk/>
            <pc:sldMk cId="1179643506" sldId="268"/>
            <ac:spMk id="2" creationId="{05C2EC7C-6A80-437A-8F6E-9D4745F8891D}"/>
          </ac:spMkLst>
        </pc:spChg>
        <pc:spChg chg="mod">
          <ac:chgData name="Van Hecke Lisa" userId="d1b3d0aa-ac5e-49ee-9dcc-9507e372d75c" providerId="ADAL" clId="{948E3C54-2274-4109-AB8E-484B2BFD14B1}" dt="2023-01-17T10:50:46.425" v="231" actId="20577"/>
          <ac:spMkLst>
            <pc:docMk/>
            <pc:sldMk cId="1179643506" sldId="268"/>
            <ac:spMk id="3" creationId="{8C88CB28-AF00-4C96-B97E-C4CCC857D6F4}"/>
          </ac:spMkLst>
        </pc:spChg>
        <pc:spChg chg="add del mod">
          <ac:chgData name="Van Hecke Lisa" userId="d1b3d0aa-ac5e-49ee-9dcc-9507e372d75c" providerId="ADAL" clId="{948E3C54-2274-4109-AB8E-484B2BFD14B1}" dt="2023-01-17T10:50:51.934" v="233"/>
          <ac:spMkLst>
            <pc:docMk/>
            <pc:sldMk cId="1179643506" sldId="268"/>
            <ac:spMk id="4" creationId="{FDE8FCF0-C0E8-4A88-A982-495E88595FD4}"/>
          </ac:spMkLst>
        </pc:spChg>
        <pc:spChg chg="add del mod">
          <ac:chgData name="Van Hecke Lisa" userId="d1b3d0aa-ac5e-49ee-9dcc-9507e372d75c" providerId="ADAL" clId="{948E3C54-2274-4109-AB8E-484B2BFD14B1}" dt="2023-01-17T10:50:51.934" v="233"/>
          <ac:spMkLst>
            <pc:docMk/>
            <pc:sldMk cId="1179643506" sldId="268"/>
            <ac:spMk id="5" creationId="{011742C2-A6BD-4FFF-A61E-BC520CFAF0FB}"/>
          </ac:spMkLst>
        </pc:spChg>
        <pc:spChg chg="add del mod">
          <ac:chgData name="Van Hecke Lisa" userId="d1b3d0aa-ac5e-49ee-9dcc-9507e372d75c" providerId="ADAL" clId="{948E3C54-2274-4109-AB8E-484B2BFD14B1}" dt="2023-01-17T10:50:51.934" v="233"/>
          <ac:spMkLst>
            <pc:docMk/>
            <pc:sldMk cId="1179643506" sldId="268"/>
            <ac:spMk id="6" creationId="{35BF1C22-3F22-4FB1-9CDB-6A2D1F2B26AE}"/>
          </ac:spMkLst>
        </pc:spChg>
        <pc:spChg chg="add del mod">
          <ac:chgData name="Van Hecke Lisa" userId="d1b3d0aa-ac5e-49ee-9dcc-9507e372d75c" providerId="ADAL" clId="{948E3C54-2274-4109-AB8E-484B2BFD14B1}" dt="2023-01-17T10:50:51.934" v="233"/>
          <ac:spMkLst>
            <pc:docMk/>
            <pc:sldMk cId="1179643506" sldId="268"/>
            <ac:spMk id="7" creationId="{62C71296-7BFF-4CEE-9DC2-DEA389BA9459}"/>
          </ac:spMkLst>
        </pc:spChg>
        <pc:spChg chg="add del mod">
          <ac:chgData name="Van Hecke Lisa" userId="d1b3d0aa-ac5e-49ee-9dcc-9507e372d75c" providerId="ADAL" clId="{948E3C54-2274-4109-AB8E-484B2BFD14B1}" dt="2023-01-17T10:50:51.934" v="233"/>
          <ac:spMkLst>
            <pc:docMk/>
            <pc:sldMk cId="1179643506" sldId="268"/>
            <ac:spMk id="8" creationId="{CEDA16E8-05F0-4371-8FAA-CE09F66DFFD4}"/>
          </ac:spMkLst>
        </pc:spChg>
        <pc:spChg chg="add del mod">
          <ac:chgData name="Van Hecke Lisa" userId="d1b3d0aa-ac5e-49ee-9dcc-9507e372d75c" providerId="ADAL" clId="{948E3C54-2274-4109-AB8E-484B2BFD14B1}" dt="2023-01-17T10:50:51.934" v="233"/>
          <ac:spMkLst>
            <pc:docMk/>
            <pc:sldMk cId="1179643506" sldId="268"/>
            <ac:spMk id="9" creationId="{DCFEB6E1-52C6-471D-B1B0-38540E4864DD}"/>
          </ac:spMkLst>
        </pc:spChg>
        <pc:spChg chg="add mod">
          <ac:chgData name="Van Hecke Lisa" userId="d1b3d0aa-ac5e-49ee-9dcc-9507e372d75c" providerId="ADAL" clId="{948E3C54-2274-4109-AB8E-484B2BFD14B1}" dt="2023-01-26T18:19:35.736" v="8983" actId="1076"/>
          <ac:spMkLst>
            <pc:docMk/>
            <pc:sldMk cId="1179643506" sldId="268"/>
            <ac:spMk id="10" creationId="{335698A0-9603-4E5C-84E5-3CECEBF1667B}"/>
          </ac:spMkLst>
        </pc:spChg>
        <pc:spChg chg="add mod">
          <ac:chgData name="Van Hecke Lisa" userId="d1b3d0aa-ac5e-49ee-9dcc-9507e372d75c" providerId="ADAL" clId="{948E3C54-2274-4109-AB8E-484B2BFD14B1}" dt="2023-01-26T16:25:53.415" v="3931" actId="20577"/>
          <ac:spMkLst>
            <pc:docMk/>
            <pc:sldMk cId="1179643506" sldId="268"/>
            <ac:spMk id="11" creationId="{230ADB63-0AF4-4DFF-8BAF-F560F84F1994}"/>
          </ac:spMkLst>
        </pc:spChg>
        <pc:spChg chg="add mod">
          <ac:chgData name="Van Hecke Lisa" userId="d1b3d0aa-ac5e-49ee-9dcc-9507e372d75c" providerId="ADAL" clId="{948E3C54-2274-4109-AB8E-484B2BFD14B1}" dt="2023-01-26T17:53:34.121" v="7441" actId="1076"/>
          <ac:spMkLst>
            <pc:docMk/>
            <pc:sldMk cId="1179643506" sldId="268"/>
            <ac:spMk id="12" creationId="{EA624958-42C7-4C41-8A4E-B69CEE0138CB}"/>
          </ac:spMkLst>
        </pc:spChg>
        <pc:spChg chg="add mod">
          <ac:chgData name="Van Hecke Lisa" userId="d1b3d0aa-ac5e-49ee-9dcc-9507e372d75c" providerId="ADAL" clId="{948E3C54-2274-4109-AB8E-484B2BFD14B1}" dt="2023-01-26T16:25:35.906" v="3903" actId="20577"/>
          <ac:spMkLst>
            <pc:docMk/>
            <pc:sldMk cId="1179643506" sldId="268"/>
            <ac:spMk id="13" creationId="{2BB91D5E-1F34-41F9-A4EF-8DBD7C388945}"/>
          </ac:spMkLst>
        </pc:spChg>
        <pc:spChg chg="add mod">
          <ac:chgData name="Van Hecke Lisa" userId="d1b3d0aa-ac5e-49ee-9dcc-9507e372d75c" providerId="ADAL" clId="{948E3C54-2274-4109-AB8E-484B2BFD14B1}" dt="2023-01-26T16:33:10.687" v="4324" actId="20577"/>
          <ac:spMkLst>
            <pc:docMk/>
            <pc:sldMk cId="1179643506" sldId="268"/>
            <ac:spMk id="14" creationId="{BA984A30-5BC7-41A1-B843-F0AEBD62E429}"/>
          </ac:spMkLst>
        </pc:spChg>
        <pc:spChg chg="add mod">
          <ac:chgData name="Van Hecke Lisa" userId="d1b3d0aa-ac5e-49ee-9dcc-9507e372d75c" providerId="ADAL" clId="{948E3C54-2274-4109-AB8E-484B2BFD14B1}" dt="2023-01-26T18:36:26.343" v="9254" actId="20577"/>
          <ac:spMkLst>
            <pc:docMk/>
            <pc:sldMk cId="1179643506" sldId="268"/>
            <ac:spMk id="15" creationId="{768A3A95-91DD-4515-B1B8-B24DC6FFA9DB}"/>
          </ac:spMkLst>
        </pc:spChg>
        <pc:spChg chg="add mod">
          <ac:chgData name="Van Hecke Lisa" userId="d1b3d0aa-ac5e-49ee-9dcc-9507e372d75c" providerId="ADAL" clId="{948E3C54-2274-4109-AB8E-484B2BFD14B1}" dt="2023-01-26T18:19:48.298" v="8987" actId="1076"/>
          <ac:spMkLst>
            <pc:docMk/>
            <pc:sldMk cId="1179643506" sldId="268"/>
            <ac:spMk id="16" creationId="{95631764-1C17-4249-8402-9BAD3D8A646C}"/>
          </ac:spMkLst>
        </pc:spChg>
        <pc:spChg chg="add mod">
          <ac:chgData name="Van Hecke Lisa" userId="d1b3d0aa-ac5e-49ee-9dcc-9507e372d75c" providerId="ADAL" clId="{948E3C54-2274-4109-AB8E-484B2BFD14B1}" dt="2023-01-26T18:19:38.528" v="8984" actId="1076"/>
          <ac:spMkLst>
            <pc:docMk/>
            <pc:sldMk cId="1179643506" sldId="268"/>
            <ac:spMk id="17" creationId="{8DEA5C98-860A-4B66-BF18-038B2DA97EC5}"/>
          </ac:spMkLst>
        </pc:spChg>
        <pc:picChg chg="add del">
          <ac:chgData name="Van Hecke Lisa" userId="d1b3d0aa-ac5e-49ee-9dcc-9507e372d75c" providerId="ADAL" clId="{948E3C54-2274-4109-AB8E-484B2BFD14B1}" dt="2023-01-17T10:51:19.049" v="245"/>
          <ac:picMkLst>
            <pc:docMk/>
            <pc:sldMk cId="1179643506" sldId="268"/>
            <ac:picMk id="10" creationId="{5F1AE754-9431-408F-AB99-2A25CEDF2C06}"/>
          </ac:picMkLst>
        </pc:picChg>
      </pc:sldChg>
      <pc:sldChg chg="modSp mod ord modNotesTx">
        <pc:chgData name="Van Hecke Lisa" userId="d1b3d0aa-ac5e-49ee-9dcc-9507e372d75c" providerId="ADAL" clId="{948E3C54-2274-4109-AB8E-484B2BFD14B1}" dt="2023-02-02T09:42:19.777" v="10054" actId="20577"/>
        <pc:sldMkLst>
          <pc:docMk/>
          <pc:sldMk cId="1610287294" sldId="271"/>
        </pc:sldMkLst>
        <pc:spChg chg="mod">
          <ac:chgData name="Van Hecke Lisa" userId="d1b3d0aa-ac5e-49ee-9dcc-9507e372d75c" providerId="ADAL" clId="{948E3C54-2274-4109-AB8E-484B2BFD14B1}" dt="2023-01-17T11:01:18.674" v="319" actId="20577"/>
          <ac:spMkLst>
            <pc:docMk/>
            <pc:sldMk cId="1610287294" sldId="271"/>
            <ac:spMk id="2" creationId="{05C2EC7C-6A80-437A-8F6E-9D4745F8891D}"/>
          </ac:spMkLst>
        </pc:spChg>
        <pc:spChg chg="mod">
          <ac:chgData name="Van Hecke Lisa" userId="d1b3d0aa-ac5e-49ee-9dcc-9507e372d75c" providerId="ADAL" clId="{948E3C54-2274-4109-AB8E-484B2BFD14B1}" dt="2023-01-26T16:27:19.722" v="3942" actId="255"/>
          <ac:spMkLst>
            <pc:docMk/>
            <pc:sldMk cId="1610287294" sldId="271"/>
            <ac:spMk id="3" creationId="{8C88CB28-AF00-4C96-B97E-C4CCC857D6F4}"/>
          </ac:spMkLst>
        </pc:spChg>
      </pc:sldChg>
      <pc:sldChg chg="del">
        <pc:chgData name="Van Hecke Lisa" userId="d1b3d0aa-ac5e-49ee-9dcc-9507e372d75c" providerId="ADAL" clId="{948E3C54-2274-4109-AB8E-484B2BFD14B1}" dt="2023-01-26T18:38:29.047" v="9272" actId="47"/>
        <pc:sldMkLst>
          <pc:docMk/>
          <pc:sldMk cId="570861025" sldId="274"/>
        </pc:sldMkLst>
      </pc:sldChg>
      <pc:sldChg chg="del">
        <pc:chgData name="Van Hecke Lisa" userId="d1b3d0aa-ac5e-49ee-9dcc-9507e372d75c" providerId="ADAL" clId="{948E3C54-2274-4109-AB8E-484B2BFD14B1}" dt="2023-01-26T18:38:27.937" v="9271" actId="47"/>
        <pc:sldMkLst>
          <pc:docMk/>
          <pc:sldMk cId="1194347139" sldId="275"/>
        </pc:sldMkLst>
      </pc:sldChg>
      <pc:sldChg chg="del">
        <pc:chgData name="Van Hecke Lisa" userId="d1b3d0aa-ac5e-49ee-9dcc-9507e372d75c" providerId="ADAL" clId="{948E3C54-2274-4109-AB8E-484B2BFD14B1}" dt="2023-01-26T18:38:26.688" v="9270" actId="47"/>
        <pc:sldMkLst>
          <pc:docMk/>
          <pc:sldMk cId="1721707036" sldId="276"/>
        </pc:sldMkLst>
      </pc:sldChg>
      <pc:sldChg chg="ord">
        <pc:chgData name="Van Hecke Lisa" userId="d1b3d0aa-ac5e-49ee-9dcc-9507e372d75c" providerId="ADAL" clId="{948E3C54-2274-4109-AB8E-484B2BFD14B1}" dt="2023-01-26T18:40:23.080" v="9277"/>
        <pc:sldMkLst>
          <pc:docMk/>
          <pc:sldMk cId="258571695" sldId="280"/>
        </pc:sldMkLst>
      </pc:sldChg>
      <pc:sldChg chg="del">
        <pc:chgData name="Van Hecke Lisa" userId="d1b3d0aa-ac5e-49ee-9dcc-9507e372d75c" providerId="ADAL" clId="{948E3C54-2274-4109-AB8E-484B2BFD14B1}" dt="2023-01-26T18:38:30.131" v="9273" actId="47"/>
        <pc:sldMkLst>
          <pc:docMk/>
          <pc:sldMk cId="2369962603" sldId="293"/>
        </pc:sldMkLst>
      </pc:sldChg>
      <pc:sldChg chg="del">
        <pc:chgData name="Van Hecke Lisa" userId="d1b3d0aa-ac5e-49ee-9dcc-9507e372d75c" providerId="ADAL" clId="{948E3C54-2274-4109-AB8E-484B2BFD14B1}" dt="2023-01-26T18:38:25.401" v="9269" actId="47"/>
        <pc:sldMkLst>
          <pc:docMk/>
          <pc:sldMk cId="3368213900" sldId="294"/>
        </pc:sldMkLst>
      </pc:sldChg>
      <pc:sldChg chg="del">
        <pc:chgData name="Van Hecke Lisa" userId="d1b3d0aa-ac5e-49ee-9dcc-9507e372d75c" providerId="ADAL" clId="{948E3C54-2274-4109-AB8E-484B2BFD14B1}" dt="2023-01-26T18:38:33.002" v="9275" actId="47"/>
        <pc:sldMkLst>
          <pc:docMk/>
          <pc:sldMk cId="1318895316" sldId="295"/>
        </pc:sldMkLst>
      </pc:sldChg>
      <pc:sldChg chg="modSp add mod ord">
        <pc:chgData name="Van Hecke Lisa" userId="d1b3d0aa-ac5e-49ee-9dcc-9507e372d75c" providerId="ADAL" clId="{948E3C54-2274-4109-AB8E-484B2BFD14B1}" dt="2023-02-02T10:00:57.940" v="10125" actId="20577"/>
        <pc:sldMkLst>
          <pc:docMk/>
          <pc:sldMk cId="1001097844" sldId="297"/>
        </pc:sldMkLst>
        <pc:spChg chg="mod">
          <ac:chgData name="Van Hecke Lisa" userId="d1b3d0aa-ac5e-49ee-9dcc-9507e372d75c" providerId="ADAL" clId="{948E3C54-2274-4109-AB8E-484B2BFD14B1}" dt="2023-01-26T17:50:25.798" v="7381" actId="20577"/>
          <ac:spMkLst>
            <pc:docMk/>
            <pc:sldMk cId="1001097844" sldId="297"/>
            <ac:spMk id="2" creationId="{05C2EC7C-6A80-437A-8F6E-9D4745F8891D}"/>
          </ac:spMkLst>
        </pc:spChg>
        <pc:spChg chg="mod">
          <ac:chgData name="Van Hecke Lisa" userId="d1b3d0aa-ac5e-49ee-9dcc-9507e372d75c" providerId="ADAL" clId="{948E3C54-2274-4109-AB8E-484B2BFD14B1}" dt="2023-02-02T10:00:57.940" v="10125" actId="20577"/>
          <ac:spMkLst>
            <pc:docMk/>
            <pc:sldMk cId="1001097844" sldId="297"/>
            <ac:spMk id="3" creationId="{8C88CB28-AF00-4C96-B97E-C4CCC857D6F4}"/>
          </ac:spMkLst>
        </pc:spChg>
      </pc:sldChg>
      <pc:sldChg chg="addSp delSp new del mod ord">
        <pc:chgData name="Van Hecke Lisa" userId="d1b3d0aa-ac5e-49ee-9dcc-9507e372d75c" providerId="ADAL" clId="{948E3C54-2274-4109-AB8E-484B2BFD14B1}" dt="2023-01-17T11:05:26.650" v="916" actId="47"/>
        <pc:sldMkLst>
          <pc:docMk/>
          <pc:sldMk cId="2470270467" sldId="297"/>
        </pc:sldMkLst>
        <pc:spChg chg="add del">
          <ac:chgData name="Van Hecke Lisa" userId="d1b3d0aa-ac5e-49ee-9dcc-9507e372d75c" providerId="ADAL" clId="{948E3C54-2274-4109-AB8E-484B2BFD14B1}" dt="2023-01-17T11:01:06.105" v="306" actId="22"/>
          <ac:spMkLst>
            <pc:docMk/>
            <pc:sldMk cId="2470270467" sldId="297"/>
            <ac:spMk id="3" creationId="{A8C32892-8D57-4826-8B62-EC68B33341F8}"/>
          </ac:spMkLst>
        </pc:spChg>
        <pc:spChg chg="add">
          <ac:chgData name="Van Hecke Lisa" userId="d1b3d0aa-ac5e-49ee-9dcc-9507e372d75c" providerId="ADAL" clId="{948E3C54-2274-4109-AB8E-484B2BFD14B1}" dt="2023-01-17T11:01:07.562" v="307" actId="22"/>
          <ac:spMkLst>
            <pc:docMk/>
            <pc:sldMk cId="2470270467" sldId="297"/>
            <ac:spMk id="5" creationId="{3D5268AE-E832-465F-94A2-5CA86B45AB1A}"/>
          </ac:spMkLst>
        </pc:spChg>
      </pc:sldChg>
      <pc:sldChg chg="modSp add mod">
        <pc:chgData name="Van Hecke Lisa" userId="d1b3d0aa-ac5e-49ee-9dcc-9507e372d75c" providerId="ADAL" clId="{948E3C54-2274-4109-AB8E-484B2BFD14B1}" dt="2023-01-26T18:20:41.474" v="8999" actId="6549"/>
        <pc:sldMkLst>
          <pc:docMk/>
          <pc:sldMk cId="2987051441" sldId="298"/>
        </pc:sldMkLst>
        <pc:spChg chg="mod">
          <ac:chgData name="Van Hecke Lisa" userId="d1b3d0aa-ac5e-49ee-9dcc-9507e372d75c" providerId="ADAL" clId="{948E3C54-2274-4109-AB8E-484B2BFD14B1}" dt="2023-01-26T18:20:41.474" v="8999" actId="6549"/>
          <ac:spMkLst>
            <pc:docMk/>
            <pc:sldMk cId="2987051441" sldId="298"/>
            <ac:spMk id="2" creationId="{05C2EC7C-6A80-437A-8F6E-9D4745F8891D}"/>
          </ac:spMkLst>
        </pc:spChg>
        <pc:spChg chg="mod">
          <ac:chgData name="Van Hecke Lisa" userId="d1b3d0aa-ac5e-49ee-9dcc-9507e372d75c" providerId="ADAL" clId="{948E3C54-2274-4109-AB8E-484B2BFD14B1}" dt="2023-01-26T17:36:47.837" v="6112" actId="20577"/>
          <ac:spMkLst>
            <pc:docMk/>
            <pc:sldMk cId="2987051441" sldId="298"/>
            <ac:spMk id="3" creationId="{8C88CB28-AF00-4C96-B97E-C4CCC857D6F4}"/>
          </ac:spMkLst>
        </pc:spChg>
      </pc:sldChg>
      <pc:sldChg chg="modSp add mod ord">
        <pc:chgData name="Van Hecke Lisa" userId="d1b3d0aa-ac5e-49ee-9dcc-9507e372d75c" providerId="ADAL" clId="{948E3C54-2274-4109-AB8E-484B2BFD14B1}" dt="2023-01-26T17:50:45.290" v="7395" actId="6549"/>
        <pc:sldMkLst>
          <pc:docMk/>
          <pc:sldMk cId="2266314056" sldId="299"/>
        </pc:sldMkLst>
        <pc:spChg chg="mod">
          <ac:chgData name="Van Hecke Lisa" userId="d1b3d0aa-ac5e-49ee-9dcc-9507e372d75c" providerId="ADAL" clId="{948E3C54-2274-4109-AB8E-484B2BFD14B1}" dt="2023-01-26T17:50:45.290" v="7395" actId="6549"/>
          <ac:spMkLst>
            <pc:docMk/>
            <pc:sldMk cId="2266314056" sldId="299"/>
            <ac:spMk id="2" creationId="{05C2EC7C-6A80-437A-8F6E-9D4745F8891D}"/>
          </ac:spMkLst>
        </pc:spChg>
        <pc:spChg chg="mod">
          <ac:chgData name="Van Hecke Lisa" userId="d1b3d0aa-ac5e-49ee-9dcc-9507e372d75c" providerId="ADAL" clId="{948E3C54-2274-4109-AB8E-484B2BFD14B1}" dt="2023-01-26T17:45:00.167" v="7058" actId="27636"/>
          <ac:spMkLst>
            <pc:docMk/>
            <pc:sldMk cId="2266314056" sldId="299"/>
            <ac:spMk id="3" creationId="{8C88CB28-AF00-4C96-B97E-C4CCC857D6F4}"/>
          </ac:spMkLst>
        </pc:spChg>
      </pc:sldChg>
      <pc:sldChg chg="modSp add del mod ord">
        <pc:chgData name="Van Hecke Lisa" userId="d1b3d0aa-ac5e-49ee-9dcc-9507e372d75c" providerId="ADAL" clId="{948E3C54-2274-4109-AB8E-484B2BFD14B1}" dt="2023-01-26T16:17:44.551" v="3651" actId="47"/>
        <pc:sldMkLst>
          <pc:docMk/>
          <pc:sldMk cId="150485219" sldId="300"/>
        </pc:sldMkLst>
        <pc:spChg chg="mod">
          <ac:chgData name="Van Hecke Lisa" userId="d1b3d0aa-ac5e-49ee-9dcc-9507e372d75c" providerId="ADAL" clId="{948E3C54-2274-4109-AB8E-484B2BFD14B1}" dt="2023-01-26T16:07:51.248" v="3215" actId="20577"/>
          <ac:spMkLst>
            <pc:docMk/>
            <pc:sldMk cId="150485219" sldId="300"/>
            <ac:spMk id="2" creationId="{05C2EC7C-6A80-437A-8F6E-9D4745F8891D}"/>
          </ac:spMkLst>
        </pc:spChg>
        <pc:spChg chg="mod">
          <ac:chgData name="Van Hecke Lisa" userId="d1b3d0aa-ac5e-49ee-9dcc-9507e372d75c" providerId="ADAL" clId="{948E3C54-2274-4109-AB8E-484B2BFD14B1}" dt="2023-01-26T15:48:57.251" v="3083" actId="20577"/>
          <ac:spMkLst>
            <pc:docMk/>
            <pc:sldMk cId="150485219" sldId="300"/>
            <ac:spMk id="3" creationId="{8C88CB28-AF00-4C96-B97E-C4CCC857D6F4}"/>
          </ac:spMkLst>
        </pc:spChg>
      </pc:sldChg>
      <pc:sldChg chg="modSp add mod">
        <pc:chgData name="Van Hecke Lisa" userId="d1b3d0aa-ac5e-49ee-9dcc-9507e372d75c" providerId="ADAL" clId="{948E3C54-2274-4109-AB8E-484B2BFD14B1}" dt="2023-02-02T13:38:59.767" v="10126" actId="6549"/>
        <pc:sldMkLst>
          <pc:docMk/>
          <pc:sldMk cId="3959757475" sldId="301"/>
        </pc:sldMkLst>
        <pc:spChg chg="mod">
          <ac:chgData name="Van Hecke Lisa" userId="d1b3d0aa-ac5e-49ee-9dcc-9507e372d75c" providerId="ADAL" clId="{948E3C54-2274-4109-AB8E-484B2BFD14B1}" dt="2023-01-26T17:51:03.897" v="7399" actId="20577"/>
          <ac:spMkLst>
            <pc:docMk/>
            <pc:sldMk cId="3959757475" sldId="301"/>
            <ac:spMk id="2" creationId="{05C2EC7C-6A80-437A-8F6E-9D4745F8891D}"/>
          </ac:spMkLst>
        </pc:spChg>
        <pc:spChg chg="mod">
          <ac:chgData name="Van Hecke Lisa" userId="d1b3d0aa-ac5e-49ee-9dcc-9507e372d75c" providerId="ADAL" clId="{948E3C54-2274-4109-AB8E-484B2BFD14B1}" dt="2023-02-02T13:38:59.767" v="10126" actId="6549"/>
          <ac:spMkLst>
            <pc:docMk/>
            <pc:sldMk cId="3959757475" sldId="301"/>
            <ac:spMk id="3" creationId="{8C88CB28-AF00-4C96-B97E-C4CCC857D6F4}"/>
          </ac:spMkLst>
        </pc:spChg>
      </pc:sldChg>
      <pc:sldChg chg="modSp add mod">
        <pc:chgData name="Van Hecke Lisa" userId="d1b3d0aa-ac5e-49ee-9dcc-9507e372d75c" providerId="ADAL" clId="{948E3C54-2274-4109-AB8E-484B2BFD14B1}" dt="2023-01-26T18:20:36.908" v="8996" actId="6549"/>
        <pc:sldMkLst>
          <pc:docMk/>
          <pc:sldMk cId="1925506639" sldId="302"/>
        </pc:sldMkLst>
        <pc:spChg chg="mod">
          <ac:chgData name="Van Hecke Lisa" userId="d1b3d0aa-ac5e-49ee-9dcc-9507e372d75c" providerId="ADAL" clId="{948E3C54-2274-4109-AB8E-484B2BFD14B1}" dt="2023-01-26T18:20:36.908" v="8996" actId="6549"/>
          <ac:spMkLst>
            <pc:docMk/>
            <pc:sldMk cId="1925506639" sldId="302"/>
            <ac:spMk id="2" creationId="{05C2EC7C-6A80-437A-8F6E-9D4745F8891D}"/>
          </ac:spMkLst>
        </pc:spChg>
        <pc:spChg chg="mod">
          <ac:chgData name="Van Hecke Lisa" userId="d1b3d0aa-ac5e-49ee-9dcc-9507e372d75c" providerId="ADAL" clId="{948E3C54-2274-4109-AB8E-484B2BFD14B1}" dt="2023-01-26T17:47:58.686" v="7345" actId="6549"/>
          <ac:spMkLst>
            <pc:docMk/>
            <pc:sldMk cId="1925506639" sldId="302"/>
            <ac:spMk id="3" creationId="{8C88CB28-AF00-4C96-B97E-C4CCC857D6F4}"/>
          </ac:spMkLst>
        </pc:spChg>
      </pc:sldChg>
      <pc:sldChg chg="modSp del mod">
        <pc:chgData name="Van Hecke Lisa" userId="d1b3d0aa-ac5e-49ee-9dcc-9507e372d75c" providerId="ADAL" clId="{948E3C54-2274-4109-AB8E-484B2BFD14B1}" dt="2023-01-26T17:42:51.388" v="6958" actId="47"/>
        <pc:sldMkLst>
          <pc:docMk/>
          <pc:sldMk cId="1394677775" sldId="303"/>
        </pc:sldMkLst>
        <pc:spChg chg="mod">
          <ac:chgData name="Van Hecke Lisa" userId="d1b3d0aa-ac5e-49ee-9dcc-9507e372d75c" providerId="ADAL" clId="{948E3C54-2274-4109-AB8E-484B2BFD14B1}" dt="2023-01-26T16:28:05.702" v="3969" actId="20577"/>
          <ac:spMkLst>
            <pc:docMk/>
            <pc:sldMk cId="1394677775" sldId="303"/>
            <ac:spMk id="2" creationId="{05C2EC7C-6A80-437A-8F6E-9D4745F8891D}"/>
          </ac:spMkLst>
        </pc:spChg>
      </pc:sldChg>
      <pc:sldChg chg="del">
        <pc:chgData name="Van Hecke Lisa" userId="d1b3d0aa-ac5e-49ee-9dcc-9507e372d75c" providerId="ADAL" clId="{948E3C54-2274-4109-AB8E-484B2BFD14B1}" dt="2023-01-26T18:23:24.635" v="9237" actId="47"/>
        <pc:sldMkLst>
          <pc:docMk/>
          <pc:sldMk cId="83162156" sldId="304"/>
        </pc:sldMkLst>
      </pc:sldChg>
      <pc:sldChg chg="del">
        <pc:chgData name="Van Hecke Lisa" userId="d1b3d0aa-ac5e-49ee-9dcc-9507e372d75c" providerId="ADAL" clId="{948E3C54-2274-4109-AB8E-484B2BFD14B1}" dt="2023-01-26T18:23:23.833" v="9236" actId="47"/>
        <pc:sldMkLst>
          <pc:docMk/>
          <pc:sldMk cId="1327450114" sldId="305"/>
        </pc:sldMkLst>
      </pc:sldChg>
      <pc:sldChg chg="modSp add del mod">
        <pc:chgData name="Van Hecke Lisa" userId="d1b3d0aa-ac5e-49ee-9dcc-9507e372d75c" providerId="ADAL" clId="{948E3C54-2274-4109-AB8E-484B2BFD14B1}" dt="2023-01-26T16:18:09.390" v="3652" actId="47"/>
        <pc:sldMkLst>
          <pc:docMk/>
          <pc:sldMk cId="3685651104" sldId="308"/>
        </pc:sldMkLst>
        <pc:spChg chg="mod">
          <ac:chgData name="Van Hecke Lisa" userId="d1b3d0aa-ac5e-49ee-9dcc-9507e372d75c" providerId="ADAL" clId="{948E3C54-2274-4109-AB8E-484B2BFD14B1}" dt="2023-01-26T16:07:41.551" v="3207" actId="20577"/>
          <ac:spMkLst>
            <pc:docMk/>
            <pc:sldMk cId="3685651104" sldId="308"/>
            <ac:spMk id="2" creationId="{05C2EC7C-6A80-437A-8F6E-9D4745F8891D}"/>
          </ac:spMkLst>
        </pc:spChg>
        <pc:spChg chg="mod">
          <ac:chgData name="Van Hecke Lisa" userId="d1b3d0aa-ac5e-49ee-9dcc-9507e372d75c" providerId="ADAL" clId="{948E3C54-2274-4109-AB8E-484B2BFD14B1}" dt="2023-01-26T15:50:42.199" v="3187" actId="20577"/>
          <ac:spMkLst>
            <pc:docMk/>
            <pc:sldMk cId="3685651104" sldId="308"/>
            <ac:spMk id="3" creationId="{8C88CB28-AF00-4C96-B97E-C4CCC857D6F4}"/>
          </ac:spMkLst>
        </pc:spChg>
      </pc:sldChg>
      <pc:sldChg chg="new del">
        <pc:chgData name="Van Hecke Lisa" userId="d1b3d0aa-ac5e-49ee-9dcc-9507e372d75c" providerId="ADAL" clId="{948E3C54-2274-4109-AB8E-484B2BFD14B1}" dt="2023-01-26T16:15:16.441" v="3446" actId="680"/>
        <pc:sldMkLst>
          <pc:docMk/>
          <pc:sldMk cId="404816182" sldId="309"/>
        </pc:sldMkLst>
      </pc:sldChg>
      <pc:sldChg chg="modSp add mod">
        <pc:chgData name="Van Hecke Lisa" userId="d1b3d0aa-ac5e-49ee-9dcc-9507e372d75c" providerId="ADAL" clId="{948E3C54-2274-4109-AB8E-484B2BFD14B1}" dt="2023-01-26T17:50:32.458" v="7384" actId="20577"/>
        <pc:sldMkLst>
          <pc:docMk/>
          <pc:sldMk cId="1526090140" sldId="309"/>
        </pc:sldMkLst>
        <pc:spChg chg="mod">
          <ac:chgData name="Van Hecke Lisa" userId="d1b3d0aa-ac5e-49ee-9dcc-9507e372d75c" providerId="ADAL" clId="{948E3C54-2274-4109-AB8E-484B2BFD14B1}" dt="2023-01-26T17:50:32.458" v="7384" actId="20577"/>
          <ac:spMkLst>
            <pc:docMk/>
            <pc:sldMk cId="1526090140" sldId="309"/>
            <ac:spMk id="2" creationId="{05C2EC7C-6A80-437A-8F6E-9D4745F8891D}"/>
          </ac:spMkLst>
        </pc:spChg>
        <pc:spChg chg="mod">
          <ac:chgData name="Van Hecke Lisa" userId="d1b3d0aa-ac5e-49ee-9dcc-9507e372d75c" providerId="ADAL" clId="{948E3C54-2274-4109-AB8E-484B2BFD14B1}" dt="2023-01-26T16:28:44.329" v="4004" actId="20577"/>
          <ac:spMkLst>
            <pc:docMk/>
            <pc:sldMk cId="1526090140" sldId="309"/>
            <ac:spMk id="3" creationId="{8C88CB28-AF00-4C96-B97E-C4CCC857D6F4}"/>
          </ac:spMkLst>
        </pc:spChg>
      </pc:sldChg>
      <pc:sldChg chg="modSp add mod">
        <pc:chgData name="Van Hecke Lisa" userId="d1b3d0aa-ac5e-49ee-9dcc-9507e372d75c" providerId="ADAL" clId="{948E3C54-2274-4109-AB8E-484B2BFD14B1}" dt="2023-01-26T18:20:27.313" v="8990" actId="6549"/>
        <pc:sldMkLst>
          <pc:docMk/>
          <pc:sldMk cId="766138856" sldId="310"/>
        </pc:sldMkLst>
        <pc:spChg chg="mod">
          <ac:chgData name="Van Hecke Lisa" userId="d1b3d0aa-ac5e-49ee-9dcc-9507e372d75c" providerId="ADAL" clId="{948E3C54-2274-4109-AB8E-484B2BFD14B1}" dt="2023-01-26T18:20:27.313" v="8990" actId="6549"/>
          <ac:spMkLst>
            <pc:docMk/>
            <pc:sldMk cId="766138856" sldId="310"/>
            <ac:spMk id="2" creationId="{05C2EC7C-6A80-437A-8F6E-9D4745F8891D}"/>
          </ac:spMkLst>
        </pc:spChg>
        <pc:spChg chg="mod">
          <ac:chgData name="Van Hecke Lisa" userId="d1b3d0aa-ac5e-49ee-9dcc-9507e372d75c" providerId="ADAL" clId="{948E3C54-2274-4109-AB8E-484B2BFD14B1}" dt="2023-01-26T18:14:15.072" v="8782" actId="255"/>
          <ac:spMkLst>
            <pc:docMk/>
            <pc:sldMk cId="766138856" sldId="310"/>
            <ac:spMk id="3" creationId="{8C88CB28-AF00-4C96-B97E-C4CCC857D6F4}"/>
          </ac:spMkLst>
        </pc:spChg>
      </pc:sldChg>
      <pc:sldChg chg="modSp add mod">
        <pc:chgData name="Van Hecke Lisa" userId="d1b3d0aa-ac5e-49ee-9dcc-9507e372d75c" providerId="ADAL" clId="{948E3C54-2274-4109-AB8E-484B2BFD14B1}" dt="2023-01-26T18:20:30.241" v="8993" actId="6549"/>
        <pc:sldMkLst>
          <pc:docMk/>
          <pc:sldMk cId="1391337851" sldId="311"/>
        </pc:sldMkLst>
        <pc:spChg chg="mod">
          <ac:chgData name="Van Hecke Lisa" userId="d1b3d0aa-ac5e-49ee-9dcc-9507e372d75c" providerId="ADAL" clId="{948E3C54-2274-4109-AB8E-484B2BFD14B1}" dt="2023-01-26T18:20:30.241" v="8993" actId="6549"/>
          <ac:spMkLst>
            <pc:docMk/>
            <pc:sldMk cId="1391337851" sldId="311"/>
            <ac:spMk id="2" creationId="{05C2EC7C-6A80-437A-8F6E-9D4745F8891D}"/>
          </ac:spMkLst>
        </pc:spChg>
        <pc:spChg chg="mod">
          <ac:chgData name="Van Hecke Lisa" userId="d1b3d0aa-ac5e-49ee-9dcc-9507e372d75c" providerId="ADAL" clId="{948E3C54-2274-4109-AB8E-484B2BFD14B1}" dt="2023-01-26T18:14:32.410" v="8784" actId="255"/>
          <ac:spMkLst>
            <pc:docMk/>
            <pc:sldMk cId="1391337851" sldId="311"/>
            <ac:spMk id="3" creationId="{8C88CB28-AF00-4C96-B97E-C4CCC857D6F4}"/>
          </ac:spMkLst>
        </pc:spChg>
      </pc:sldChg>
      <pc:sldChg chg="modSp add mod">
        <pc:chgData name="Van Hecke Lisa" userId="d1b3d0aa-ac5e-49ee-9dcc-9507e372d75c" providerId="ADAL" clId="{948E3C54-2274-4109-AB8E-484B2BFD14B1}" dt="2023-01-26T18:20:46.705" v="9005" actId="6549"/>
        <pc:sldMkLst>
          <pc:docMk/>
          <pc:sldMk cId="941898470" sldId="312"/>
        </pc:sldMkLst>
        <pc:spChg chg="mod">
          <ac:chgData name="Van Hecke Lisa" userId="d1b3d0aa-ac5e-49ee-9dcc-9507e372d75c" providerId="ADAL" clId="{948E3C54-2274-4109-AB8E-484B2BFD14B1}" dt="2023-01-26T18:20:46.705" v="9005" actId="6549"/>
          <ac:spMkLst>
            <pc:docMk/>
            <pc:sldMk cId="941898470" sldId="312"/>
            <ac:spMk id="2" creationId="{05C2EC7C-6A80-437A-8F6E-9D4745F8891D}"/>
          </ac:spMkLst>
        </pc:spChg>
        <pc:spChg chg="mod">
          <ac:chgData name="Van Hecke Lisa" userId="d1b3d0aa-ac5e-49ee-9dcc-9507e372d75c" providerId="ADAL" clId="{948E3C54-2274-4109-AB8E-484B2BFD14B1}" dt="2023-01-26T17:41:35.883" v="6956" actId="20577"/>
          <ac:spMkLst>
            <pc:docMk/>
            <pc:sldMk cId="941898470" sldId="312"/>
            <ac:spMk id="3" creationId="{8C88CB28-AF00-4C96-B97E-C4CCC857D6F4}"/>
          </ac:spMkLst>
        </pc:spChg>
      </pc:sldChg>
      <pc:sldChg chg="modSp add mod">
        <pc:chgData name="Van Hecke Lisa" userId="d1b3d0aa-ac5e-49ee-9dcc-9507e372d75c" providerId="ADAL" clId="{948E3C54-2274-4109-AB8E-484B2BFD14B1}" dt="2023-01-26T18:20:44.251" v="9002" actId="6549"/>
        <pc:sldMkLst>
          <pc:docMk/>
          <pc:sldMk cId="2391501676" sldId="314"/>
        </pc:sldMkLst>
        <pc:spChg chg="mod">
          <ac:chgData name="Van Hecke Lisa" userId="d1b3d0aa-ac5e-49ee-9dcc-9507e372d75c" providerId="ADAL" clId="{948E3C54-2274-4109-AB8E-484B2BFD14B1}" dt="2023-01-26T18:20:44.251" v="9002" actId="6549"/>
          <ac:spMkLst>
            <pc:docMk/>
            <pc:sldMk cId="2391501676" sldId="314"/>
            <ac:spMk id="2" creationId="{05C2EC7C-6A80-437A-8F6E-9D4745F8891D}"/>
          </ac:spMkLst>
        </pc:spChg>
        <pc:spChg chg="mod">
          <ac:chgData name="Van Hecke Lisa" userId="d1b3d0aa-ac5e-49ee-9dcc-9507e372d75c" providerId="ADAL" clId="{948E3C54-2274-4109-AB8E-484B2BFD14B1}" dt="2023-01-26T17:37:38.034" v="6295" actId="27636"/>
          <ac:spMkLst>
            <pc:docMk/>
            <pc:sldMk cId="2391501676" sldId="314"/>
            <ac:spMk id="3" creationId="{8C88CB28-AF00-4C96-B97E-C4CCC857D6F4}"/>
          </ac:spMkLst>
        </pc:spChg>
      </pc:sldChg>
      <pc:sldChg chg="addSp delSp modSp add del mod">
        <pc:chgData name="Van Hecke Lisa" userId="d1b3d0aa-ac5e-49ee-9dcc-9507e372d75c" providerId="ADAL" clId="{948E3C54-2274-4109-AB8E-484B2BFD14B1}" dt="2023-01-26T18:23:34.672" v="9243" actId="47"/>
        <pc:sldMkLst>
          <pc:docMk/>
          <pc:sldMk cId="1190846171" sldId="315"/>
        </pc:sldMkLst>
        <pc:spChg chg="del">
          <ac:chgData name="Van Hecke Lisa" userId="d1b3d0aa-ac5e-49ee-9dcc-9507e372d75c" providerId="ADAL" clId="{948E3C54-2274-4109-AB8E-484B2BFD14B1}" dt="2023-01-26T17:50:09.634" v="7364" actId="478"/>
          <ac:spMkLst>
            <pc:docMk/>
            <pc:sldMk cId="1190846171" sldId="315"/>
            <ac:spMk id="11" creationId="{230ADB63-0AF4-4DFF-8BAF-F560F84F1994}"/>
          </ac:spMkLst>
        </pc:spChg>
        <pc:spChg chg="mod">
          <ac:chgData name="Van Hecke Lisa" userId="d1b3d0aa-ac5e-49ee-9dcc-9507e372d75c" providerId="ADAL" clId="{948E3C54-2274-4109-AB8E-484B2BFD14B1}" dt="2023-01-26T17:52:55.297" v="7434" actId="14100"/>
          <ac:spMkLst>
            <pc:docMk/>
            <pc:sldMk cId="1190846171" sldId="315"/>
            <ac:spMk id="12" creationId="{EA624958-42C7-4C41-8A4E-B69CEE0138CB}"/>
          </ac:spMkLst>
        </pc:spChg>
        <pc:spChg chg="del">
          <ac:chgData name="Van Hecke Lisa" userId="d1b3d0aa-ac5e-49ee-9dcc-9507e372d75c" providerId="ADAL" clId="{948E3C54-2274-4109-AB8E-484B2BFD14B1}" dt="2023-01-26T17:49:47.048" v="7350" actId="478"/>
          <ac:spMkLst>
            <pc:docMk/>
            <pc:sldMk cId="1190846171" sldId="315"/>
            <ac:spMk id="13" creationId="{2BB91D5E-1F34-41F9-A4EF-8DBD7C388945}"/>
          </ac:spMkLst>
        </pc:spChg>
        <pc:spChg chg="mod">
          <ac:chgData name="Van Hecke Lisa" userId="d1b3d0aa-ac5e-49ee-9dcc-9507e372d75c" providerId="ADAL" clId="{948E3C54-2274-4109-AB8E-484B2BFD14B1}" dt="2023-01-26T17:52:44.785" v="7432" actId="1076"/>
          <ac:spMkLst>
            <pc:docMk/>
            <pc:sldMk cId="1190846171" sldId="315"/>
            <ac:spMk id="15" creationId="{768A3A95-91DD-4515-B1B8-B24DC6FFA9DB}"/>
          </ac:spMkLst>
        </pc:spChg>
        <pc:spChg chg="mod">
          <ac:chgData name="Van Hecke Lisa" userId="d1b3d0aa-ac5e-49ee-9dcc-9507e372d75c" providerId="ADAL" clId="{948E3C54-2274-4109-AB8E-484B2BFD14B1}" dt="2023-01-26T17:53:02.176" v="7435" actId="1076"/>
          <ac:spMkLst>
            <pc:docMk/>
            <pc:sldMk cId="1190846171" sldId="315"/>
            <ac:spMk id="16" creationId="{95631764-1C17-4249-8402-9BAD3D8A646C}"/>
          </ac:spMkLst>
        </pc:spChg>
        <pc:spChg chg="add mod">
          <ac:chgData name="Van Hecke Lisa" userId="d1b3d0aa-ac5e-49ee-9dcc-9507e372d75c" providerId="ADAL" clId="{948E3C54-2274-4109-AB8E-484B2BFD14B1}" dt="2023-01-26T17:49:55.971" v="7361" actId="20577"/>
          <ac:spMkLst>
            <pc:docMk/>
            <pc:sldMk cId="1190846171" sldId="315"/>
            <ac:spMk id="17" creationId="{FA008CDE-0396-4378-9596-FBAD8A7CDA5E}"/>
          </ac:spMkLst>
        </pc:spChg>
        <pc:spChg chg="add mod">
          <ac:chgData name="Van Hecke Lisa" userId="d1b3d0aa-ac5e-49ee-9dcc-9507e372d75c" providerId="ADAL" clId="{948E3C54-2274-4109-AB8E-484B2BFD14B1}" dt="2023-01-26T17:50:15.788" v="7378" actId="6549"/>
          <ac:spMkLst>
            <pc:docMk/>
            <pc:sldMk cId="1190846171" sldId="315"/>
            <ac:spMk id="18" creationId="{0AFBCC24-CB6F-4A05-98FB-AEBF3B63E1F9}"/>
          </ac:spMkLst>
        </pc:spChg>
      </pc:sldChg>
      <pc:sldChg chg="modSp mod">
        <pc:chgData name="Van Hecke Lisa" userId="d1b3d0aa-ac5e-49ee-9dcc-9507e372d75c" providerId="ADAL" clId="{948E3C54-2274-4109-AB8E-484B2BFD14B1}" dt="2023-02-02T09:22:30.559" v="10053" actId="20577"/>
        <pc:sldMkLst>
          <pc:docMk/>
          <pc:sldMk cId="1651740302" sldId="316"/>
        </pc:sldMkLst>
        <pc:spChg chg="mod">
          <ac:chgData name="Van Hecke Lisa" userId="d1b3d0aa-ac5e-49ee-9dcc-9507e372d75c" providerId="ADAL" clId="{948E3C54-2274-4109-AB8E-484B2BFD14B1}" dt="2023-02-02T09:22:30.559" v="10053" actId="20577"/>
          <ac:spMkLst>
            <pc:docMk/>
            <pc:sldMk cId="1651740302" sldId="316"/>
            <ac:spMk id="3" creationId="{AFAE7C33-E53B-4094-920C-AD9A23167FA5}"/>
          </ac:spMkLst>
        </pc:spChg>
      </pc:sldChg>
      <pc:sldChg chg="add del">
        <pc:chgData name="Van Hecke Lisa" userId="d1b3d0aa-ac5e-49ee-9dcc-9507e372d75c" providerId="ADAL" clId="{948E3C54-2274-4109-AB8E-484B2BFD14B1}" dt="2023-01-26T17:49:29.183" v="7347"/>
        <pc:sldMkLst>
          <pc:docMk/>
          <pc:sldMk cId="1050977377" sldId="318"/>
        </pc:sldMkLst>
      </pc:sldChg>
      <pc:sldChg chg="addSp delSp modSp add del mod ord">
        <pc:chgData name="Van Hecke Lisa" userId="d1b3d0aa-ac5e-49ee-9dcc-9507e372d75c" providerId="ADAL" clId="{948E3C54-2274-4109-AB8E-484B2BFD14B1}" dt="2023-01-26T18:23:32.161" v="9242" actId="47"/>
        <pc:sldMkLst>
          <pc:docMk/>
          <pc:sldMk cId="2847830655" sldId="318"/>
        </pc:sldMkLst>
        <pc:spChg chg="mod">
          <ac:chgData name="Van Hecke Lisa" userId="d1b3d0aa-ac5e-49ee-9dcc-9507e372d75c" providerId="ADAL" clId="{948E3C54-2274-4109-AB8E-484B2BFD14B1}" dt="2023-01-26T17:51:49.559" v="7412" actId="20577"/>
          <ac:spMkLst>
            <pc:docMk/>
            <pc:sldMk cId="2847830655" sldId="318"/>
            <ac:spMk id="2" creationId="{05C2EC7C-6A80-437A-8F6E-9D4745F8891D}"/>
          </ac:spMkLst>
        </pc:spChg>
        <pc:spChg chg="add mod">
          <ac:chgData name="Van Hecke Lisa" userId="d1b3d0aa-ac5e-49ee-9dcc-9507e372d75c" providerId="ADAL" clId="{948E3C54-2274-4109-AB8E-484B2BFD14B1}" dt="2023-01-26T17:52:30.177" v="7428" actId="1076"/>
          <ac:spMkLst>
            <pc:docMk/>
            <pc:sldMk cId="2847830655" sldId="318"/>
            <ac:spMk id="11" creationId="{FBC988F4-3E3A-4B01-89DF-3D608183B718}"/>
          </ac:spMkLst>
        </pc:spChg>
        <pc:spChg chg="mod">
          <ac:chgData name="Van Hecke Lisa" userId="d1b3d0aa-ac5e-49ee-9dcc-9507e372d75c" providerId="ADAL" clId="{948E3C54-2274-4109-AB8E-484B2BFD14B1}" dt="2023-01-26T17:52:28.593" v="7427" actId="1076"/>
          <ac:spMkLst>
            <pc:docMk/>
            <pc:sldMk cId="2847830655" sldId="318"/>
            <ac:spMk id="12" creationId="{EA624958-42C7-4C41-8A4E-B69CEE0138CB}"/>
          </ac:spMkLst>
        </pc:spChg>
        <pc:spChg chg="mod">
          <ac:chgData name="Van Hecke Lisa" userId="d1b3d0aa-ac5e-49ee-9dcc-9507e372d75c" providerId="ADAL" clId="{948E3C54-2274-4109-AB8E-484B2BFD14B1}" dt="2023-01-26T17:52:31.585" v="7429" actId="1076"/>
          <ac:spMkLst>
            <pc:docMk/>
            <pc:sldMk cId="2847830655" sldId="318"/>
            <ac:spMk id="14" creationId="{BA984A30-5BC7-41A1-B843-F0AEBD62E429}"/>
          </ac:spMkLst>
        </pc:spChg>
        <pc:spChg chg="mod">
          <ac:chgData name="Van Hecke Lisa" userId="d1b3d0aa-ac5e-49ee-9dcc-9507e372d75c" providerId="ADAL" clId="{948E3C54-2274-4109-AB8E-484B2BFD14B1}" dt="2023-01-26T17:52:34.625" v="7430" actId="1076"/>
          <ac:spMkLst>
            <pc:docMk/>
            <pc:sldMk cId="2847830655" sldId="318"/>
            <ac:spMk id="15" creationId="{768A3A95-91DD-4515-B1B8-B24DC6FFA9DB}"/>
          </ac:spMkLst>
        </pc:spChg>
        <pc:spChg chg="del">
          <ac:chgData name="Van Hecke Lisa" userId="d1b3d0aa-ac5e-49ee-9dcc-9507e372d75c" providerId="ADAL" clId="{948E3C54-2274-4109-AB8E-484B2BFD14B1}" dt="2023-01-26T17:52:04.553" v="7416" actId="478"/>
          <ac:spMkLst>
            <pc:docMk/>
            <pc:sldMk cId="2847830655" sldId="318"/>
            <ac:spMk id="17" creationId="{FA008CDE-0396-4378-9596-FBAD8A7CDA5E}"/>
          </ac:spMkLst>
        </pc:spChg>
      </pc:sldChg>
      <pc:sldChg chg="modSp add del mod">
        <pc:chgData name="Van Hecke Lisa" userId="d1b3d0aa-ac5e-49ee-9dcc-9507e372d75c" providerId="ADAL" clId="{948E3C54-2274-4109-AB8E-484B2BFD14B1}" dt="2023-01-26T18:23:30.406" v="9241" actId="47"/>
        <pc:sldMkLst>
          <pc:docMk/>
          <pc:sldMk cId="3782685510" sldId="319"/>
        </pc:sldMkLst>
        <pc:spChg chg="mod">
          <ac:chgData name="Van Hecke Lisa" userId="d1b3d0aa-ac5e-49ee-9dcc-9507e372d75c" providerId="ADAL" clId="{948E3C54-2274-4109-AB8E-484B2BFD14B1}" dt="2023-01-26T17:55:52.189" v="7463" actId="20577"/>
          <ac:spMkLst>
            <pc:docMk/>
            <pc:sldMk cId="3782685510" sldId="319"/>
            <ac:spMk id="11" creationId="{FBC988F4-3E3A-4B01-89DF-3D608183B718}"/>
          </ac:spMkLst>
        </pc:spChg>
        <pc:spChg chg="mod">
          <ac:chgData name="Van Hecke Lisa" userId="d1b3d0aa-ac5e-49ee-9dcc-9507e372d75c" providerId="ADAL" clId="{948E3C54-2274-4109-AB8E-484B2BFD14B1}" dt="2023-01-26T17:55:48.527" v="7451" actId="20577"/>
          <ac:spMkLst>
            <pc:docMk/>
            <pc:sldMk cId="3782685510" sldId="319"/>
            <ac:spMk id="14" creationId="{BA984A30-5BC7-41A1-B843-F0AEBD62E429}"/>
          </ac:spMkLst>
        </pc:spChg>
      </pc:sldChg>
      <pc:sldChg chg="add del">
        <pc:chgData name="Van Hecke Lisa" userId="d1b3d0aa-ac5e-49ee-9dcc-9507e372d75c" providerId="ADAL" clId="{948E3C54-2274-4109-AB8E-484B2BFD14B1}" dt="2023-01-26T18:23:28.402" v="9240" actId="47"/>
        <pc:sldMkLst>
          <pc:docMk/>
          <pc:sldMk cId="162444566" sldId="320"/>
        </pc:sldMkLst>
      </pc:sldChg>
      <pc:sldChg chg="modSp add mod modNotesTx">
        <pc:chgData name="Van Hecke Lisa" userId="d1b3d0aa-ac5e-49ee-9dcc-9507e372d75c" providerId="ADAL" clId="{948E3C54-2274-4109-AB8E-484B2BFD14B1}" dt="2023-02-02T09:49:24.505" v="10124" actId="20577"/>
        <pc:sldMkLst>
          <pc:docMk/>
          <pc:sldMk cId="2793600717" sldId="321"/>
        </pc:sldMkLst>
        <pc:spChg chg="mod">
          <ac:chgData name="Van Hecke Lisa" userId="d1b3d0aa-ac5e-49ee-9dcc-9507e372d75c" providerId="ADAL" clId="{948E3C54-2274-4109-AB8E-484B2BFD14B1}" dt="2023-01-26T18:12:43.886" v="8780" actId="20577"/>
          <ac:spMkLst>
            <pc:docMk/>
            <pc:sldMk cId="2793600717" sldId="321"/>
            <ac:spMk id="2" creationId="{05C2EC7C-6A80-437A-8F6E-9D4745F8891D}"/>
          </ac:spMkLst>
        </pc:spChg>
        <pc:spChg chg="mod">
          <ac:chgData name="Van Hecke Lisa" userId="d1b3d0aa-ac5e-49ee-9dcc-9507e372d75c" providerId="ADAL" clId="{948E3C54-2274-4109-AB8E-484B2BFD14B1}" dt="2023-02-02T09:49:24.505" v="10124" actId="20577"/>
          <ac:spMkLst>
            <pc:docMk/>
            <pc:sldMk cId="2793600717" sldId="321"/>
            <ac:spMk id="3" creationId="{8C88CB28-AF00-4C96-B97E-C4CCC857D6F4}"/>
          </ac:spMkLst>
        </pc:spChg>
      </pc:sldChg>
      <pc:sldChg chg="modSp add mod">
        <pc:chgData name="Van Hecke Lisa" userId="d1b3d0aa-ac5e-49ee-9dcc-9507e372d75c" providerId="ADAL" clId="{948E3C54-2274-4109-AB8E-484B2BFD14B1}" dt="2023-02-02T14:55:22.573" v="10128" actId="27636"/>
        <pc:sldMkLst>
          <pc:docMk/>
          <pc:sldMk cId="4063766364" sldId="323"/>
        </pc:sldMkLst>
        <pc:spChg chg="mod">
          <ac:chgData name="Van Hecke Lisa" userId="d1b3d0aa-ac5e-49ee-9dcc-9507e372d75c" providerId="ADAL" clId="{948E3C54-2274-4109-AB8E-484B2BFD14B1}" dt="2023-01-26T18:01:53.961" v="8266" actId="20577"/>
          <ac:spMkLst>
            <pc:docMk/>
            <pc:sldMk cId="4063766364" sldId="323"/>
            <ac:spMk id="2" creationId="{05C2EC7C-6A80-437A-8F6E-9D4745F8891D}"/>
          </ac:spMkLst>
        </pc:spChg>
        <pc:spChg chg="mod">
          <ac:chgData name="Van Hecke Lisa" userId="d1b3d0aa-ac5e-49ee-9dcc-9507e372d75c" providerId="ADAL" clId="{948E3C54-2274-4109-AB8E-484B2BFD14B1}" dt="2023-02-02T14:55:22.573" v="10128" actId="27636"/>
          <ac:spMkLst>
            <pc:docMk/>
            <pc:sldMk cId="4063766364" sldId="323"/>
            <ac:spMk id="3" creationId="{8C88CB28-AF00-4C96-B97E-C4CCC857D6F4}"/>
          </ac:spMkLst>
        </pc:spChg>
      </pc:sldChg>
      <pc:sldChg chg="modSp mod ord">
        <pc:chgData name="Van Hecke Lisa" userId="d1b3d0aa-ac5e-49ee-9dcc-9507e372d75c" providerId="ADAL" clId="{948E3C54-2274-4109-AB8E-484B2BFD14B1}" dt="2023-02-02T09:21:11.645" v="10007" actId="20577"/>
        <pc:sldMkLst>
          <pc:docMk/>
          <pc:sldMk cId="3232219262" sldId="324"/>
        </pc:sldMkLst>
        <pc:spChg chg="mod">
          <ac:chgData name="Van Hecke Lisa" userId="d1b3d0aa-ac5e-49ee-9dcc-9507e372d75c" providerId="ADAL" clId="{948E3C54-2274-4109-AB8E-484B2BFD14B1}" dt="2023-02-02T09:21:11.645" v="10007" actId="20577"/>
          <ac:spMkLst>
            <pc:docMk/>
            <pc:sldMk cId="3232219262" sldId="324"/>
            <ac:spMk id="3" creationId="{1D703BDA-779C-4DD0-BF49-251603B0EEE5}"/>
          </ac:spMkLst>
        </pc:spChg>
      </pc:sldChg>
      <pc:sldChg chg="add del">
        <pc:chgData name="Van Hecke Lisa" userId="d1b3d0aa-ac5e-49ee-9dcc-9507e372d75c" providerId="ADAL" clId="{948E3C54-2274-4109-AB8E-484B2BFD14B1}" dt="2023-01-26T18:23:26.364" v="9239" actId="47"/>
        <pc:sldMkLst>
          <pc:docMk/>
          <pc:sldMk cId="534729194" sldId="325"/>
        </pc:sldMkLst>
      </pc:sldChg>
      <pc:sldChg chg="modSp add mod ord">
        <pc:chgData name="Van Hecke Lisa" userId="d1b3d0aa-ac5e-49ee-9dcc-9507e372d75c" providerId="ADAL" clId="{948E3C54-2274-4109-AB8E-484B2BFD14B1}" dt="2023-01-30T14:29:29.601" v="9779" actId="6549"/>
        <pc:sldMkLst>
          <pc:docMk/>
          <pc:sldMk cId="2978817106" sldId="326"/>
        </pc:sldMkLst>
        <pc:spChg chg="mod">
          <ac:chgData name="Van Hecke Lisa" userId="d1b3d0aa-ac5e-49ee-9dcc-9507e372d75c" providerId="ADAL" clId="{948E3C54-2274-4109-AB8E-484B2BFD14B1}" dt="2023-01-26T18:15:38.905" v="8796" actId="20577"/>
          <ac:spMkLst>
            <pc:docMk/>
            <pc:sldMk cId="2978817106" sldId="326"/>
            <ac:spMk id="2" creationId="{05C2EC7C-6A80-437A-8F6E-9D4745F8891D}"/>
          </ac:spMkLst>
        </pc:spChg>
        <pc:spChg chg="mod">
          <ac:chgData name="Van Hecke Lisa" userId="d1b3d0aa-ac5e-49ee-9dcc-9507e372d75c" providerId="ADAL" clId="{948E3C54-2274-4109-AB8E-484B2BFD14B1}" dt="2023-01-30T14:29:29.601" v="9779" actId="6549"/>
          <ac:spMkLst>
            <pc:docMk/>
            <pc:sldMk cId="2978817106" sldId="326"/>
            <ac:spMk id="3" creationId="{8C88CB28-AF00-4C96-B97E-C4CCC857D6F4}"/>
          </ac:spMkLst>
        </pc:spChg>
      </pc:sldChg>
      <pc:sldChg chg="add">
        <pc:chgData name="Van Hecke Lisa" userId="d1b3d0aa-ac5e-49ee-9dcc-9507e372d75c" providerId="ADAL" clId="{948E3C54-2274-4109-AB8E-484B2BFD14B1}" dt="2023-01-26T18:17:11.971" v="8933"/>
        <pc:sldMkLst>
          <pc:docMk/>
          <pc:sldMk cId="4018270209" sldId="327"/>
        </pc:sldMkLst>
      </pc:sldChg>
      <pc:sldChg chg="add del">
        <pc:chgData name="Van Hecke Lisa" userId="d1b3d0aa-ac5e-49ee-9dcc-9507e372d75c" providerId="ADAL" clId="{948E3C54-2274-4109-AB8E-484B2BFD14B1}" dt="2023-01-26T18:23:25.518" v="9238" actId="47"/>
        <pc:sldMkLst>
          <pc:docMk/>
          <pc:sldMk cId="2863305834" sldId="328"/>
        </pc:sldMkLst>
      </pc:sldChg>
      <pc:sldChg chg="modSp add mod">
        <pc:chgData name="Van Hecke Lisa" userId="d1b3d0aa-ac5e-49ee-9dcc-9507e372d75c" providerId="ADAL" clId="{948E3C54-2274-4109-AB8E-484B2BFD14B1}" dt="2023-01-26T18:23:02.764" v="9235" actId="20577"/>
        <pc:sldMkLst>
          <pc:docMk/>
          <pc:sldMk cId="675089534" sldId="329"/>
        </pc:sldMkLst>
        <pc:spChg chg="mod">
          <ac:chgData name="Van Hecke Lisa" userId="d1b3d0aa-ac5e-49ee-9dcc-9507e372d75c" providerId="ADAL" clId="{948E3C54-2274-4109-AB8E-484B2BFD14B1}" dt="2023-01-26T18:21:35.747" v="9017" actId="6549"/>
          <ac:spMkLst>
            <pc:docMk/>
            <pc:sldMk cId="675089534" sldId="329"/>
            <ac:spMk id="2" creationId="{05C2EC7C-6A80-437A-8F6E-9D4745F8891D}"/>
          </ac:spMkLst>
        </pc:spChg>
        <pc:spChg chg="mod">
          <ac:chgData name="Van Hecke Lisa" userId="d1b3d0aa-ac5e-49ee-9dcc-9507e372d75c" providerId="ADAL" clId="{948E3C54-2274-4109-AB8E-484B2BFD14B1}" dt="2023-01-26T18:23:02.764" v="9235" actId="20577"/>
          <ac:spMkLst>
            <pc:docMk/>
            <pc:sldMk cId="675089534" sldId="329"/>
            <ac:spMk id="3" creationId="{8C88CB28-AF00-4C96-B97E-C4CCC857D6F4}"/>
          </ac:spMkLst>
        </pc:spChg>
      </pc:sldChg>
      <pc:sldChg chg="del">
        <pc:chgData name="Van Hecke Lisa" userId="d1b3d0aa-ac5e-49ee-9dcc-9507e372d75c" providerId="ADAL" clId="{948E3C54-2274-4109-AB8E-484B2BFD14B1}" dt="2023-01-26T18:36:35.938" v="9256" actId="47"/>
        <pc:sldMkLst>
          <pc:docMk/>
          <pc:sldMk cId="3900458030" sldId="330"/>
        </pc:sldMkLst>
      </pc:sldChg>
      <pc:sldChg chg="del">
        <pc:chgData name="Van Hecke Lisa" userId="d1b3d0aa-ac5e-49ee-9dcc-9507e372d75c" providerId="ADAL" clId="{948E3C54-2274-4109-AB8E-484B2BFD14B1}" dt="2023-01-26T18:36:50.280" v="9258" actId="47"/>
        <pc:sldMkLst>
          <pc:docMk/>
          <pc:sldMk cId="58817827" sldId="331"/>
        </pc:sldMkLst>
      </pc:sldChg>
      <pc:sldChg chg="del">
        <pc:chgData name="Van Hecke Lisa" userId="d1b3d0aa-ac5e-49ee-9dcc-9507e372d75c" providerId="ADAL" clId="{948E3C54-2274-4109-AB8E-484B2BFD14B1}" dt="2023-01-26T18:36:58.999" v="9260" actId="47"/>
        <pc:sldMkLst>
          <pc:docMk/>
          <pc:sldMk cId="3012310691" sldId="332"/>
        </pc:sldMkLst>
      </pc:sldChg>
      <pc:sldChg chg="del">
        <pc:chgData name="Van Hecke Lisa" userId="d1b3d0aa-ac5e-49ee-9dcc-9507e372d75c" providerId="ADAL" clId="{948E3C54-2274-4109-AB8E-484B2BFD14B1}" dt="2023-01-26T18:37:08.784" v="9262" actId="47"/>
        <pc:sldMkLst>
          <pc:docMk/>
          <pc:sldMk cId="285200124" sldId="333"/>
        </pc:sldMkLst>
      </pc:sldChg>
      <pc:sldChg chg="del">
        <pc:chgData name="Van Hecke Lisa" userId="d1b3d0aa-ac5e-49ee-9dcc-9507e372d75c" providerId="ADAL" clId="{948E3C54-2274-4109-AB8E-484B2BFD14B1}" dt="2023-01-26T18:37:20.715" v="9264" actId="47"/>
        <pc:sldMkLst>
          <pc:docMk/>
          <pc:sldMk cId="3964195356" sldId="334"/>
        </pc:sldMkLst>
      </pc:sldChg>
      <pc:sldChg chg="del">
        <pc:chgData name="Van Hecke Lisa" userId="d1b3d0aa-ac5e-49ee-9dcc-9507e372d75c" providerId="ADAL" clId="{948E3C54-2274-4109-AB8E-484B2BFD14B1}" dt="2023-01-26T18:37:26.822" v="9266" actId="47"/>
        <pc:sldMkLst>
          <pc:docMk/>
          <pc:sldMk cId="3175252611" sldId="335"/>
        </pc:sldMkLst>
      </pc:sldChg>
      <pc:sldChg chg="del">
        <pc:chgData name="Van Hecke Lisa" userId="d1b3d0aa-ac5e-49ee-9dcc-9507e372d75c" providerId="ADAL" clId="{948E3C54-2274-4109-AB8E-484B2BFD14B1}" dt="2023-01-26T18:37:52.587" v="9268" actId="47"/>
        <pc:sldMkLst>
          <pc:docMk/>
          <pc:sldMk cId="495996006" sldId="336"/>
        </pc:sldMkLst>
      </pc:sldChg>
      <pc:sldChg chg="modSp add mod">
        <pc:chgData name="Van Hecke Lisa" userId="d1b3d0aa-ac5e-49ee-9dcc-9507e372d75c" providerId="ADAL" clId="{948E3C54-2274-4109-AB8E-484B2BFD14B1}" dt="2023-01-26T18:41:37.431" v="9321" actId="14100"/>
        <pc:sldMkLst>
          <pc:docMk/>
          <pc:sldMk cId="2967556875" sldId="338"/>
        </pc:sldMkLst>
        <pc:spChg chg="mod">
          <ac:chgData name="Van Hecke Lisa" userId="d1b3d0aa-ac5e-49ee-9dcc-9507e372d75c" providerId="ADAL" clId="{948E3C54-2274-4109-AB8E-484B2BFD14B1}" dt="2023-01-26T18:41:29.152" v="9317" actId="14100"/>
          <ac:spMkLst>
            <pc:docMk/>
            <pc:sldMk cId="2967556875" sldId="338"/>
            <ac:spMk id="10" creationId="{335698A0-9603-4E5C-84E5-3CECEBF1667B}"/>
          </ac:spMkLst>
        </pc:spChg>
        <pc:spChg chg="mod">
          <ac:chgData name="Van Hecke Lisa" userId="d1b3d0aa-ac5e-49ee-9dcc-9507e372d75c" providerId="ADAL" clId="{948E3C54-2274-4109-AB8E-484B2BFD14B1}" dt="2023-01-26T18:41:33.579" v="9320" actId="20577"/>
          <ac:spMkLst>
            <pc:docMk/>
            <pc:sldMk cId="2967556875" sldId="338"/>
            <ac:spMk id="11" creationId="{230ADB63-0AF4-4DFF-8BAF-F560F84F1994}"/>
          </ac:spMkLst>
        </pc:spChg>
        <pc:spChg chg="mod">
          <ac:chgData name="Van Hecke Lisa" userId="d1b3d0aa-ac5e-49ee-9dcc-9507e372d75c" providerId="ADAL" clId="{948E3C54-2274-4109-AB8E-484B2BFD14B1}" dt="2023-01-26T18:41:27.192" v="9316" actId="14100"/>
          <ac:spMkLst>
            <pc:docMk/>
            <pc:sldMk cId="2967556875" sldId="338"/>
            <ac:spMk id="13" creationId="{2BB91D5E-1F34-41F9-A4EF-8DBD7C388945}"/>
          </ac:spMkLst>
        </pc:spChg>
        <pc:spChg chg="mod">
          <ac:chgData name="Van Hecke Lisa" userId="d1b3d0aa-ac5e-49ee-9dcc-9507e372d75c" providerId="ADAL" clId="{948E3C54-2274-4109-AB8E-484B2BFD14B1}" dt="2023-01-26T18:41:37.431" v="9321" actId="14100"/>
          <ac:spMkLst>
            <pc:docMk/>
            <pc:sldMk cId="2967556875" sldId="338"/>
            <ac:spMk id="17" creationId="{8DEA5C98-860A-4B66-BF18-038B2DA97EC5}"/>
          </ac:spMkLst>
        </pc:spChg>
      </pc:sldChg>
      <pc:sldChg chg="modSp add mod">
        <pc:chgData name="Van Hecke Lisa" userId="d1b3d0aa-ac5e-49ee-9dcc-9507e372d75c" providerId="ADAL" clId="{948E3C54-2274-4109-AB8E-484B2BFD14B1}" dt="2023-01-26T18:42:25.145" v="9351" actId="14100"/>
        <pc:sldMkLst>
          <pc:docMk/>
          <pc:sldMk cId="3544374228" sldId="339"/>
        </pc:sldMkLst>
        <pc:spChg chg="mod">
          <ac:chgData name="Van Hecke Lisa" userId="d1b3d0aa-ac5e-49ee-9dcc-9507e372d75c" providerId="ADAL" clId="{948E3C54-2274-4109-AB8E-484B2BFD14B1}" dt="2023-01-26T18:42:21.351" v="9350" actId="14100"/>
          <ac:spMkLst>
            <pc:docMk/>
            <pc:sldMk cId="3544374228" sldId="339"/>
            <ac:spMk id="10" creationId="{335698A0-9603-4E5C-84E5-3CECEBF1667B}"/>
          </ac:spMkLst>
        </pc:spChg>
        <pc:spChg chg="mod">
          <ac:chgData name="Van Hecke Lisa" userId="d1b3d0aa-ac5e-49ee-9dcc-9507e372d75c" providerId="ADAL" clId="{948E3C54-2274-4109-AB8E-484B2BFD14B1}" dt="2023-01-26T18:42:25.145" v="9351" actId="14100"/>
          <ac:spMkLst>
            <pc:docMk/>
            <pc:sldMk cId="3544374228" sldId="339"/>
            <ac:spMk id="11" creationId="{230ADB63-0AF4-4DFF-8BAF-F560F84F1994}"/>
          </ac:spMkLst>
        </pc:spChg>
        <pc:spChg chg="mod">
          <ac:chgData name="Van Hecke Lisa" userId="d1b3d0aa-ac5e-49ee-9dcc-9507e372d75c" providerId="ADAL" clId="{948E3C54-2274-4109-AB8E-484B2BFD14B1}" dt="2023-01-26T18:42:19.135" v="9349" actId="14100"/>
          <ac:spMkLst>
            <pc:docMk/>
            <pc:sldMk cId="3544374228" sldId="339"/>
            <ac:spMk id="12" creationId="{EA624958-42C7-4C41-8A4E-B69CEE0138CB}"/>
          </ac:spMkLst>
        </pc:spChg>
      </pc:sldChg>
      <pc:sldChg chg="modSp add mod">
        <pc:chgData name="Van Hecke Lisa" userId="d1b3d0aa-ac5e-49ee-9dcc-9507e372d75c" providerId="ADAL" clId="{948E3C54-2274-4109-AB8E-484B2BFD14B1}" dt="2023-01-26T18:43:09.424" v="9383" actId="14100"/>
        <pc:sldMkLst>
          <pc:docMk/>
          <pc:sldMk cId="1174649075" sldId="340"/>
        </pc:sldMkLst>
        <pc:spChg chg="mod">
          <ac:chgData name="Van Hecke Lisa" userId="d1b3d0aa-ac5e-49ee-9dcc-9507e372d75c" providerId="ADAL" clId="{948E3C54-2274-4109-AB8E-484B2BFD14B1}" dt="2023-01-26T18:43:09.424" v="9383" actId="14100"/>
          <ac:spMkLst>
            <pc:docMk/>
            <pc:sldMk cId="1174649075" sldId="340"/>
            <ac:spMk id="10" creationId="{335698A0-9603-4E5C-84E5-3CECEBF1667B}"/>
          </ac:spMkLst>
        </pc:spChg>
        <pc:spChg chg="mod">
          <ac:chgData name="Van Hecke Lisa" userId="d1b3d0aa-ac5e-49ee-9dcc-9507e372d75c" providerId="ADAL" clId="{948E3C54-2274-4109-AB8E-484B2BFD14B1}" dt="2023-01-26T18:43:03.671" v="9381" actId="20577"/>
          <ac:spMkLst>
            <pc:docMk/>
            <pc:sldMk cId="1174649075" sldId="340"/>
            <ac:spMk id="11" creationId="{230ADB63-0AF4-4DFF-8BAF-F560F84F1994}"/>
          </ac:spMkLst>
        </pc:spChg>
        <pc:spChg chg="mod">
          <ac:chgData name="Van Hecke Lisa" userId="d1b3d0aa-ac5e-49ee-9dcc-9507e372d75c" providerId="ADAL" clId="{948E3C54-2274-4109-AB8E-484B2BFD14B1}" dt="2023-01-26T18:43:07.344" v="9382" actId="14100"/>
          <ac:spMkLst>
            <pc:docMk/>
            <pc:sldMk cId="1174649075" sldId="340"/>
            <ac:spMk id="14" creationId="{BA984A30-5BC7-41A1-B843-F0AEBD62E429}"/>
          </ac:spMkLst>
        </pc:spChg>
      </pc:sldChg>
      <pc:sldChg chg="modSp add mod">
        <pc:chgData name="Van Hecke Lisa" userId="d1b3d0aa-ac5e-49ee-9dcc-9507e372d75c" providerId="ADAL" clId="{948E3C54-2274-4109-AB8E-484B2BFD14B1}" dt="2023-01-26T18:44:11.017" v="9411" actId="14100"/>
        <pc:sldMkLst>
          <pc:docMk/>
          <pc:sldMk cId="2633021643" sldId="341"/>
        </pc:sldMkLst>
        <pc:spChg chg="mod">
          <ac:chgData name="Van Hecke Lisa" userId="d1b3d0aa-ac5e-49ee-9dcc-9507e372d75c" providerId="ADAL" clId="{948E3C54-2274-4109-AB8E-484B2BFD14B1}" dt="2023-01-26T18:44:01.192" v="9408" actId="14100"/>
          <ac:spMkLst>
            <pc:docMk/>
            <pc:sldMk cId="2633021643" sldId="341"/>
            <ac:spMk id="10" creationId="{335698A0-9603-4E5C-84E5-3CECEBF1667B}"/>
          </ac:spMkLst>
        </pc:spChg>
        <pc:spChg chg="mod">
          <ac:chgData name="Van Hecke Lisa" userId="d1b3d0aa-ac5e-49ee-9dcc-9507e372d75c" providerId="ADAL" clId="{948E3C54-2274-4109-AB8E-484B2BFD14B1}" dt="2023-01-26T18:44:11.017" v="9411" actId="14100"/>
          <ac:spMkLst>
            <pc:docMk/>
            <pc:sldMk cId="2633021643" sldId="341"/>
            <ac:spMk id="11" creationId="{230ADB63-0AF4-4DFF-8BAF-F560F84F1994}"/>
          </ac:spMkLst>
        </pc:spChg>
      </pc:sldChg>
      <pc:sldChg chg="modSp add mod">
        <pc:chgData name="Van Hecke Lisa" userId="d1b3d0aa-ac5e-49ee-9dcc-9507e372d75c" providerId="ADAL" clId="{948E3C54-2274-4109-AB8E-484B2BFD14B1}" dt="2023-01-26T18:44:56.719" v="9443" actId="14100"/>
        <pc:sldMkLst>
          <pc:docMk/>
          <pc:sldMk cId="3161867551" sldId="342"/>
        </pc:sldMkLst>
        <pc:spChg chg="mod">
          <ac:chgData name="Van Hecke Lisa" userId="d1b3d0aa-ac5e-49ee-9dcc-9507e372d75c" providerId="ADAL" clId="{948E3C54-2274-4109-AB8E-484B2BFD14B1}" dt="2023-01-26T18:44:50.649" v="9441" actId="14100"/>
          <ac:spMkLst>
            <pc:docMk/>
            <pc:sldMk cId="3161867551" sldId="342"/>
            <ac:spMk id="10" creationId="{335698A0-9603-4E5C-84E5-3CECEBF1667B}"/>
          </ac:spMkLst>
        </pc:spChg>
        <pc:spChg chg="mod">
          <ac:chgData name="Van Hecke Lisa" userId="d1b3d0aa-ac5e-49ee-9dcc-9507e372d75c" providerId="ADAL" clId="{948E3C54-2274-4109-AB8E-484B2BFD14B1}" dt="2023-01-26T18:44:56.719" v="9443" actId="14100"/>
          <ac:spMkLst>
            <pc:docMk/>
            <pc:sldMk cId="3161867551" sldId="342"/>
            <ac:spMk id="11" creationId="{230ADB63-0AF4-4DFF-8BAF-F560F84F1994}"/>
          </ac:spMkLst>
        </pc:spChg>
        <pc:spChg chg="mod">
          <ac:chgData name="Van Hecke Lisa" userId="d1b3d0aa-ac5e-49ee-9dcc-9507e372d75c" providerId="ADAL" clId="{948E3C54-2274-4109-AB8E-484B2BFD14B1}" dt="2023-01-26T18:44:42.751" v="9439" actId="14100"/>
          <ac:spMkLst>
            <pc:docMk/>
            <pc:sldMk cId="3161867551" sldId="342"/>
            <ac:spMk id="17" creationId="{8DEA5C98-860A-4B66-BF18-038B2DA97EC5}"/>
          </ac:spMkLst>
        </pc:spChg>
      </pc:sldChg>
      <pc:sldChg chg="modSp add mod">
        <pc:chgData name="Van Hecke Lisa" userId="d1b3d0aa-ac5e-49ee-9dcc-9507e372d75c" providerId="ADAL" clId="{948E3C54-2274-4109-AB8E-484B2BFD14B1}" dt="2023-01-26T18:45:42.808" v="9499" actId="14100"/>
        <pc:sldMkLst>
          <pc:docMk/>
          <pc:sldMk cId="1509686382" sldId="343"/>
        </pc:sldMkLst>
        <pc:spChg chg="mod">
          <ac:chgData name="Van Hecke Lisa" userId="d1b3d0aa-ac5e-49ee-9dcc-9507e372d75c" providerId="ADAL" clId="{948E3C54-2274-4109-AB8E-484B2BFD14B1}" dt="2023-01-26T18:45:32.128" v="9496" actId="14100"/>
          <ac:spMkLst>
            <pc:docMk/>
            <pc:sldMk cId="1509686382" sldId="343"/>
            <ac:spMk id="10" creationId="{335698A0-9603-4E5C-84E5-3CECEBF1667B}"/>
          </ac:spMkLst>
        </pc:spChg>
        <pc:spChg chg="mod">
          <ac:chgData name="Van Hecke Lisa" userId="d1b3d0aa-ac5e-49ee-9dcc-9507e372d75c" providerId="ADAL" clId="{948E3C54-2274-4109-AB8E-484B2BFD14B1}" dt="2023-01-26T18:45:42.808" v="9499" actId="14100"/>
          <ac:spMkLst>
            <pc:docMk/>
            <pc:sldMk cId="1509686382" sldId="343"/>
            <ac:spMk id="11" creationId="{230ADB63-0AF4-4DFF-8BAF-F560F84F1994}"/>
          </ac:spMkLst>
        </pc:spChg>
        <pc:spChg chg="mod">
          <ac:chgData name="Van Hecke Lisa" userId="d1b3d0aa-ac5e-49ee-9dcc-9507e372d75c" providerId="ADAL" clId="{948E3C54-2274-4109-AB8E-484B2BFD14B1}" dt="2023-01-26T18:45:37.335" v="9497" actId="1076"/>
          <ac:spMkLst>
            <pc:docMk/>
            <pc:sldMk cId="1509686382" sldId="343"/>
            <ac:spMk id="12" creationId="{EA624958-42C7-4C41-8A4E-B69CEE0138CB}"/>
          </ac:spMkLst>
        </pc:spChg>
        <pc:spChg chg="mod">
          <ac:chgData name="Van Hecke Lisa" userId="d1b3d0aa-ac5e-49ee-9dcc-9507e372d75c" providerId="ADAL" clId="{948E3C54-2274-4109-AB8E-484B2BFD14B1}" dt="2023-01-26T18:45:18.185" v="9471" actId="20577"/>
          <ac:spMkLst>
            <pc:docMk/>
            <pc:sldMk cId="1509686382" sldId="343"/>
            <ac:spMk id="15" creationId="{768A3A95-91DD-4515-B1B8-B24DC6FFA9DB}"/>
          </ac:spMkLst>
        </pc:spChg>
      </pc:sldChg>
      <pc:sldChg chg="modSp add mod">
        <pc:chgData name="Van Hecke Lisa" userId="d1b3d0aa-ac5e-49ee-9dcc-9507e372d75c" providerId="ADAL" clId="{948E3C54-2274-4109-AB8E-484B2BFD14B1}" dt="2023-01-26T18:46:29.759" v="9547" actId="1076"/>
        <pc:sldMkLst>
          <pc:docMk/>
          <pc:sldMk cId="3869748057" sldId="344"/>
        </pc:sldMkLst>
        <pc:spChg chg="mod">
          <ac:chgData name="Van Hecke Lisa" userId="d1b3d0aa-ac5e-49ee-9dcc-9507e372d75c" providerId="ADAL" clId="{948E3C54-2274-4109-AB8E-484B2BFD14B1}" dt="2023-01-26T18:46:29.759" v="9547" actId="1076"/>
          <ac:spMkLst>
            <pc:docMk/>
            <pc:sldMk cId="3869748057" sldId="344"/>
            <ac:spMk id="11" creationId="{230ADB63-0AF4-4DFF-8BAF-F560F84F1994}"/>
          </ac:spMkLst>
        </pc:spChg>
        <pc:spChg chg="mod">
          <ac:chgData name="Van Hecke Lisa" userId="d1b3d0aa-ac5e-49ee-9dcc-9507e372d75c" providerId="ADAL" clId="{948E3C54-2274-4109-AB8E-484B2BFD14B1}" dt="2023-01-26T18:46:23.213" v="9546" actId="20577"/>
          <ac:spMkLst>
            <pc:docMk/>
            <pc:sldMk cId="3869748057" sldId="344"/>
            <ac:spMk id="16" creationId="{95631764-1C17-4249-8402-9BAD3D8A646C}"/>
          </ac:spMkLst>
        </pc:spChg>
      </pc:sldChg>
      <pc:sldChg chg="modSp add mod ord">
        <pc:chgData name="Van Hecke Lisa" userId="d1b3d0aa-ac5e-49ee-9dcc-9507e372d75c" providerId="ADAL" clId="{948E3C54-2274-4109-AB8E-484B2BFD14B1}" dt="2023-01-27T10:01:08.061" v="9778" actId="20577"/>
        <pc:sldMkLst>
          <pc:docMk/>
          <pc:sldMk cId="584754965" sldId="345"/>
        </pc:sldMkLst>
        <pc:spChg chg="mod">
          <ac:chgData name="Van Hecke Lisa" userId="d1b3d0aa-ac5e-49ee-9dcc-9507e372d75c" providerId="ADAL" clId="{948E3C54-2274-4109-AB8E-484B2BFD14B1}" dt="2023-01-27T10:01:08.061" v="9778" actId="20577"/>
          <ac:spMkLst>
            <pc:docMk/>
            <pc:sldMk cId="584754965" sldId="345"/>
            <ac:spMk id="3" creationId="{1D703BDA-779C-4DD0-BF49-251603B0EEE5}"/>
          </ac:spMkLst>
        </pc:spChg>
      </pc:sldChg>
      <pc:sldChg chg="add del">
        <pc:chgData name="Van Hecke Lisa" userId="d1b3d0aa-ac5e-49ee-9dcc-9507e372d75c" providerId="ADAL" clId="{948E3C54-2274-4109-AB8E-484B2BFD14B1}" dt="2023-01-26T18:49:31.675" v="9575" actId="2890"/>
        <pc:sldMkLst>
          <pc:docMk/>
          <pc:sldMk cId="1823102080" sldId="345"/>
        </pc:sldMkLst>
      </pc:sldChg>
      <pc:sldChg chg="modSp mod">
        <pc:chgData name="Van Hecke Lisa" userId="d1b3d0aa-ac5e-49ee-9dcc-9507e372d75c" providerId="ADAL" clId="{948E3C54-2274-4109-AB8E-484B2BFD14B1}" dt="2023-02-02T09:17:55.833" v="9993" actId="20577"/>
        <pc:sldMkLst>
          <pc:docMk/>
          <pc:sldMk cId="3486738728" sldId="348"/>
        </pc:sldMkLst>
        <pc:spChg chg="mod">
          <ac:chgData name="Van Hecke Lisa" userId="d1b3d0aa-ac5e-49ee-9dcc-9507e372d75c" providerId="ADAL" clId="{948E3C54-2274-4109-AB8E-484B2BFD14B1}" dt="2023-02-02T09:17:55.833" v="9993" actId="20577"/>
          <ac:spMkLst>
            <pc:docMk/>
            <pc:sldMk cId="3486738728" sldId="348"/>
            <ac:spMk id="3" creationId="{1D703BDA-779C-4DD0-BF49-251603B0EEE5}"/>
          </ac:spMkLst>
        </pc:spChg>
      </pc:sldChg>
      <pc:sldChg chg="modSp mod">
        <pc:chgData name="Van Hecke Lisa" userId="d1b3d0aa-ac5e-49ee-9dcc-9507e372d75c" providerId="ADAL" clId="{948E3C54-2274-4109-AB8E-484B2BFD14B1}" dt="2023-01-30T14:31:52.020" v="9793" actId="20577"/>
        <pc:sldMkLst>
          <pc:docMk/>
          <pc:sldMk cId="248735441" sldId="350"/>
        </pc:sldMkLst>
        <pc:spChg chg="mod">
          <ac:chgData name="Van Hecke Lisa" userId="d1b3d0aa-ac5e-49ee-9dcc-9507e372d75c" providerId="ADAL" clId="{948E3C54-2274-4109-AB8E-484B2BFD14B1}" dt="2023-01-30T14:31:52.020" v="9793" actId="20577"/>
          <ac:spMkLst>
            <pc:docMk/>
            <pc:sldMk cId="248735441" sldId="350"/>
            <ac:spMk id="3" creationId="{7ADDD74D-ED70-4BA2-AC4C-8EBE1F999B7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E201E1-0017-D04F-9670-8377DDA35DE3}" type="datetimeFigureOut">
              <a:rPr lang="nl-BE" smtClean="0"/>
              <a:t>3/10/2023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E9ADF-1E27-5B44-B3A0-4E5469CA10FA}" type="slidenum">
              <a:rPr lang="nl-BE" smtClean="0"/>
              <a:t>‹nr.›</a:t>
            </a:fld>
            <a:endParaRPr lang="nl-BE"/>
          </a:p>
        </p:txBody>
      </p:sp>
    </p:spTree>
    <p:extLst>
      <p:ext uri="{BB962C8B-B14F-4D97-AF65-F5344CB8AC3E}">
        <p14:creationId xmlns:p14="http://schemas.microsoft.com/office/powerpoint/2010/main" val="725978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92E9ADF-1E27-5B44-B3A0-4E5469CA10FA}" type="slidenum">
              <a:rPr lang="nl-BE" smtClean="0"/>
              <a:t>1</a:t>
            </a:fld>
            <a:endParaRPr lang="nl-BE"/>
          </a:p>
        </p:txBody>
      </p:sp>
    </p:spTree>
    <p:extLst>
      <p:ext uri="{BB962C8B-B14F-4D97-AF65-F5344CB8AC3E}">
        <p14:creationId xmlns:p14="http://schemas.microsoft.com/office/powerpoint/2010/main" val="3582660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Naast deze digitale infosessie</a:t>
            </a:r>
          </a:p>
        </p:txBody>
      </p:sp>
      <p:sp>
        <p:nvSpPr>
          <p:cNvPr id="4" name="Tijdelijke aanduiding voor dianummer 3"/>
          <p:cNvSpPr>
            <a:spLocks noGrp="1"/>
          </p:cNvSpPr>
          <p:nvPr>
            <p:ph type="sldNum" sz="quarter" idx="5"/>
          </p:nvPr>
        </p:nvSpPr>
        <p:spPr/>
        <p:txBody>
          <a:bodyPr/>
          <a:lstStyle/>
          <a:p>
            <a:fld id="{392E9ADF-1E27-5B44-B3A0-4E5469CA10FA}" type="slidenum">
              <a:rPr lang="nl-BE" smtClean="0"/>
              <a:t>29</a:t>
            </a:fld>
            <a:endParaRPr lang="nl-BE"/>
          </a:p>
        </p:txBody>
      </p:sp>
    </p:spTree>
    <p:extLst>
      <p:ext uri="{BB962C8B-B14F-4D97-AF65-F5344CB8AC3E}">
        <p14:creationId xmlns:p14="http://schemas.microsoft.com/office/powerpoint/2010/main" val="3069951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Naast deze digitale infosessie</a:t>
            </a:r>
          </a:p>
        </p:txBody>
      </p:sp>
      <p:sp>
        <p:nvSpPr>
          <p:cNvPr id="4" name="Tijdelijke aanduiding voor dianummer 3"/>
          <p:cNvSpPr>
            <a:spLocks noGrp="1"/>
          </p:cNvSpPr>
          <p:nvPr>
            <p:ph type="sldNum" sz="quarter" idx="5"/>
          </p:nvPr>
        </p:nvSpPr>
        <p:spPr/>
        <p:txBody>
          <a:bodyPr/>
          <a:lstStyle/>
          <a:p>
            <a:fld id="{392E9ADF-1E27-5B44-B3A0-4E5469CA10FA}" type="slidenum">
              <a:rPr lang="nl-BE" smtClean="0"/>
              <a:t>30</a:t>
            </a:fld>
            <a:endParaRPr lang="nl-BE"/>
          </a:p>
        </p:txBody>
      </p:sp>
    </p:spTree>
    <p:extLst>
      <p:ext uri="{BB962C8B-B14F-4D97-AF65-F5344CB8AC3E}">
        <p14:creationId xmlns:p14="http://schemas.microsoft.com/office/powerpoint/2010/main" val="1897601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Dienstverleners die via het beleidsdomein Werk en Sociale Economie subsidies ontvangen, hebben een WSE Kwaliteitsregistratie nodig.</a:t>
            </a:r>
            <a:br>
              <a:rPr lang="nl-NL" sz="1200"/>
            </a:br>
            <a:endParaRPr lang="nl-BE"/>
          </a:p>
        </p:txBody>
      </p:sp>
      <p:sp>
        <p:nvSpPr>
          <p:cNvPr id="4" name="Tijdelijke aanduiding voor dianummer 3"/>
          <p:cNvSpPr>
            <a:spLocks noGrp="1"/>
          </p:cNvSpPr>
          <p:nvPr>
            <p:ph type="sldNum" sz="quarter" idx="5"/>
          </p:nvPr>
        </p:nvSpPr>
        <p:spPr/>
        <p:txBody>
          <a:bodyPr/>
          <a:lstStyle/>
          <a:p>
            <a:fld id="{392E9ADF-1E27-5B44-B3A0-4E5469CA10FA}" type="slidenum">
              <a:rPr lang="nl-BE" smtClean="0"/>
              <a:t>32</a:t>
            </a:fld>
            <a:endParaRPr lang="nl-BE"/>
          </a:p>
        </p:txBody>
      </p:sp>
    </p:spTree>
    <p:extLst>
      <p:ext uri="{BB962C8B-B14F-4D97-AF65-F5344CB8AC3E}">
        <p14:creationId xmlns:p14="http://schemas.microsoft.com/office/powerpoint/2010/main" val="3563690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Deze factor werd vastgesteld uit een fair en redelijk aandeel van kosten bovenop het brutoloon. Hier kan niet van worden afgeweken.</a:t>
            </a:r>
          </a:p>
        </p:txBody>
      </p:sp>
      <p:sp>
        <p:nvSpPr>
          <p:cNvPr id="4" name="Tijdelijke aanduiding voor dianummer 3"/>
          <p:cNvSpPr>
            <a:spLocks noGrp="1"/>
          </p:cNvSpPr>
          <p:nvPr>
            <p:ph type="sldNum" sz="quarter" idx="5"/>
          </p:nvPr>
        </p:nvSpPr>
        <p:spPr/>
        <p:txBody>
          <a:bodyPr/>
          <a:lstStyle/>
          <a:p>
            <a:fld id="{392E9ADF-1E27-5B44-B3A0-4E5469CA10FA}" type="slidenum">
              <a:rPr lang="nl-BE" smtClean="0"/>
              <a:t>34</a:t>
            </a:fld>
            <a:endParaRPr lang="nl-BE"/>
          </a:p>
        </p:txBody>
      </p:sp>
    </p:spTree>
    <p:extLst>
      <p:ext uri="{BB962C8B-B14F-4D97-AF65-F5344CB8AC3E}">
        <p14:creationId xmlns:p14="http://schemas.microsoft.com/office/powerpoint/2010/main" val="2879253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Deze factor werd vastgesteld uit een fair en redelijk aandeel van kosten bovenop het brutoloon. Hier kan niet van worden afgeweken.</a:t>
            </a:r>
          </a:p>
        </p:txBody>
      </p:sp>
      <p:sp>
        <p:nvSpPr>
          <p:cNvPr id="4" name="Tijdelijke aanduiding voor dianummer 3"/>
          <p:cNvSpPr>
            <a:spLocks noGrp="1"/>
          </p:cNvSpPr>
          <p:nvPr>
            <p:ph type="sldNum" sz="quarter" idx="5"/>
          </p:nvPr>
        </p:nvSpPr>
        <p:spPr/>
        <p:txBody>
          <a:bodyPr/>
          <a:lstStyle/>
          <a:p>
            <a:fld id="{392E9ADF-1E27-5B44-B3A0-4E5469CA10FA}" type="slidenum">
              <a:rPr lang="nl-BE" smtClean="0"/>
              <a:t>35</a:t>
            </a:fld>
            <a:endParaRPr lang="nl-BE"/>
          </a:p>
        </p:txBody>
      </p:sp>
    </p:spTree>
    <p:extLst>
      <p:ext uri="{BB962C8B-B14F-4D97-AF65-F5344CB8AC3E}">
        <p14:creationId xmlns:p14="http://schemas.microsoft.com/office/powerpoint/2010/main" val="3331519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92E9ADF-1E27-5B44-B3A0-4E5469CA10FA}" type="slidenum">
              <a:rPr lang="nl-BE" smtClean="0"/>
              <a:t>43</a:t>
            </a:fld>
            <a:endParaRPr lang="nl-BE"/>
          </a:p>
        </p:txBody>
      </p:sp>
    </p:spTree>
    <p:extLst>
      <p:ext uri="{BB962C8B-B14F-4D97-AF65-F5344CB8AC3E}">
        <p14:creationId xmlns:p14="http://schemas.microsoft.com/office/powerpoint/2010/main" val="511183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92E9ADF-1E27-5B44-B3A0-4E5469CA10FA}" type="slidenum">
              <a:rPr lang="nl-BE" smtClean="0"/>
              <a:t>46</a:t>
            </a:fld>
            <a:endParaRPr lang="nl-BE"/>
          </a:p>
        </p:txBody>
      </p:sp>
    </p:spTree>
    <p:extLst>
      <p:ext uri="{BB962C8B-B14F-4D97-AF65-F5344CB8AC3E}">
        <p14:creationId xmlns:p14="http://schemas.microsoft.com/office/powerpoint/2010/main" val="593374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92E9ADF-1E27-5B44-B3A0-4E5469CA10FA}" type="slidenum">
              <a:rPr lang="nl-BE" smtClean="0"/>
              <a:t>3</a:t>
            </a:fld>
            <a:endParaRPr lang="nl-BE"/>
          </a:p>
        </p:txBody>
      </p:sp>
    </p:spTree>
    <p:extLst>
      <p:ext uri="{BB962C8B-B14F-4D97-AF65-F5344CB8AC3E}">
        <p14:creationId xmlns:p14="http://schemas.microsoft.com/office/powerpoint/2010/main" val="4096256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92E9ADF-1E27-5B44-B3A0-4E5469CA10FA}" type="slidenum">
              <a:rPr lang="nl-BE" smtClean="0"/>
              <a:t>4</a:t>
            </a:fld>
            <a:endParaRPr lang="nl-BE"/>
          </a:p>
        </p:txBody>
      </p:sp>
    </p:spTree>
    <p:extLst>
      <p:ext uri="{BB962C8B-B14F-4D97-AF65-F5344CB8AC3E}">
        <p14:creationId xmlns:p14="http://schemas.microsoft.com/office/powerpoint/2010/main" val="476000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92E9ADF-1E27-5B44-B3A0-4E5469CA10FA}" type="slidenum">
              <a:rPr lang="nl-BE" smtClean="0"/>
              <a:t>5</a:t>
            </a:fld>
            <a:endParaRPr lang="nl-BE"/>
          </a:p>
        </p:txBody>
      </p:sp>
    </p:spTree>
    <p:extLst>
      <p:ext uri="{BB962C8B-B14F-4D97-AF65-F5344CB8AC3E}">
        <p14:creationId xmlns:p14="http://schemas.microsoft.com/office/powerpoint/2010/main" val="547883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92E9ADF-1E27-5B44-B3A0-4E5469CA10FA}" type="slidenum">
              <a:rPr lang="nl-BE" smtClean="0"/>
              <a:t>6</a:t>
            </a:fld>
            <a:endParaRPr lang="nl-BE"/>
          </a:p>
        </p:txBody>
      </p:sp>
    </p:spTree>
    <p:extLst>
      <p:ext uri="{BB962C8B-B14F-4D97-AF65-F5344CB8AC3E}">
        <p14:creationId xmlns:p14="http://schemas.microsoft.com/office/powerpoint/2010/main" val="2169543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92E9ADF-1E27-5B44-B3A0-4E5469CA10FA}" type="slidenum">
              <a:rPr lang="nl-BE" smtClean="0"/>
              <a:t>8</a:t>
            </a:fld>
            <a:endParaRPr lang="nl-BE"/>
          </a:p>
        </p:txBody>
      </p:sp>
    </p:spTree>
    <p:extLst>
      <p:ext uri="{BB962C8B-B14F-4D97-AF65-F5344CB8AC3E}">
        <p14:creationId xmlns:p14="http://schemas.microsoft.com/office/powerpoint/2010/main" val="3767147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Naast deze digitale infosessie</a:t>
            </a:r>
          </a:p>
        </p:txBody>
      </p:sp>
      <p:sp>
        <p:nvSpPr>
          <p:cNvPr id="4" name="Tijdelijke aanduiding voor dianummer 3"/>
          <p:cNvSpPr>
            <a:spLocks noGrp="1"/>
          </p:cNvSpPr>
          <p:nvPr>
            <p:ph type="sldNum" sz="quarter" idx="5"/>
          </p:nvPr>
        </p:nvSpPr>
        <p:spPr/>
        <p:txBody>
          <a:bodyPr/>
          <a:lstStyle/>
          <a:p>
            <a:fld id="{392E9ADF-1E27-5B44-B3A0-4E5469CA10FA}" type="slidenum">
              <a:rPr lang="nl-BE" smtClean="0"/>
              <a:t>24</a:t>
            </a:fld>
            <a:endParaRPr lang="nl-BE"/>
          </a:p>
        </p:txBody>
      </p:sp>
    </p:spTree>
    <p:extLst>
      <p:ext uri="{BB962C8B-B14F-4D97-AF65-F5344CB8AC3E}">
        <p14:creationId xmlns:p14="http://schemas.microsoft.com/office/powerpoint/2010/main" val="2845905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Naast deze digitale infosessie</a:t>
            </a:r>
          </a:p>
        </p:txBody>
      </p:sp>
      <p:sp>
        <p:nvSpPr>
          <p:cNvPr id="4" name="Tijdelijke aanduiding voor dianummer 3"/>
          <p:cNvSpPr>
            <a:spLocks noGrp="1"/>
          </p:cNvSpPr>
          <p:nvPr>
            <p:ph type="sldNum" sz="quarter" idx="5"/>
          </p:nvPr>
        </p:nvSpPr>
        <p:spPr/>
        <p:txBody>
          <a:bodyPr/>
          <a:lstStyle/>
          <a:p>
            <a:fld id="{392E9ADF-1E27-5B44-B3A0-4E5469CA10FA}" type="slidenum">
              <a:rPr lang="nl-BE" smtClean="0"/>
              <a:t>25</a:t>
            </a:fld>
            <a:endParaRPr lang="nl-BE"/>
          </a:p>
        </p:txBody>
      </p:sp>
    </p:spTree>
    <p:extLst>
      <p:ext uri="{BB962C8B-B14F-4D97-AF65-F5344CB8AC3E}">
        <p14:creationId xmlns:p14="http://schemas.microsoft.com/office/powerpoint/2010/main" val="1987283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Naast deze digitale infosessie</a:t>
            </a:r>
          </a:p>
        </p:txBody>
      </p:sp>
      <p:sp>
        <p:nvSpPr>
          <p:cNvPr id="4" name="Tijdelijke aanduiding voor dianummer 3"/>
          <p:cNvSpPr>
            <a:spLocks noGrp="1"/>
          </p:cNvSpPr>
          <p:nvPr>
            <p:ph type="sldNum" sz="quarter" idx="5"/>
          </p:nvPr>
        </p:nvSpPr>
        <p:spPr/>
        <p:txBody>
          <a:bodyPr/>
          <a:lstStyle/>
          <a:p>
            <a:fld id="{392E9ADF-1E27-5B44-B3A0-4E5469CA10FA}" type="slidenum">
              <a:rPr lang="nl-BE" smtClean="0"/>
              <a:t>27</a:t>
            </a:fld>
            <a:endParaRPr lang="nl-BE"/>
          </a:p>
        </p:txBody>
      </p:sp>
    </p:spTree>
    <p:extLst>
      <p:ext uri="{BB962C8B-B14F-4D97-AF65-F5344CB8AC3E}">
        <p14:creationId xmlns:p14="http://schemas.microsoft.com/office/powerpoint/2010/main" val="3076895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6.tif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7.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5.tif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tiff"/><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6.tif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9.tif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6.tif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1.tif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1.tif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6.tif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tiff"/><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tiff"/><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7.svg"/><Relationship Id="rId21" Type="http://schemas.openxmlformats.org/officeDocument/2006/relationships/image" Target="../media/image45.sv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5" Type="http://schemas.openxmlformats.org/officeDocument/2006/relationships/image" Target="../media/image49.sv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sv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35.svg"/><Relationship Id="rId24" Type="http://schemas.openxmlformats.org/officeDocument/2006/relationships/image" Target="../media/image48.png"/><Relationship Id="rId5" Type="http://schemas.openxmlformats.org/officeDocument/2006/relationships/image" Target="../media/image29.svg"/><Relationship Id="rId15" Type="http://schemas.openxmlformats.org/officeDocument/2006/relationships/image" Target="../media/image39.svg"/><Relationship Id="rId23" Type="http://schemas.openxmlformats.org/officeDocument/2006/relationships/image" Target="../media/image47.svg"/><Relationship Id="rId28" Type="http://schemas.openxmlformats.org/officeDocument/2006/relationships/image" Target="../media/image52.png"/><Relationship Id="rId10" Type="http://schemas.openxmlformats.org/officeDocument/2006/relationships/image" Target="../media/image34.png"/><Relationship Id="rId19" Type="http://schemas.openxmlformats.org/officeDocument/2006/relationships/image" Target="../media/image43.svg"/><Relationship Id="rId31" Type="http://schemas.openxmlformats.org/officeDocument/2006/relationships/image" Target="../media/image55.sv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svg"/><Relationship Id="rId30" Type="http://schemas.openxmlformats.org/officeDocument/2006/relationships/image" Target="../media/image5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3.tiff"/><Relationship Id="rId1" Type="http://schemas.openxmlformats.org/officeDocument/2006/relationships/slideMaster" Target="../slideMasters/slideMaster1.xml"/><Relationship Id="rId6" Type="http://schemas.openxmlformats.org/officeDocument/2006/relationships/image" Target="../media/image25.tiff"/><Relationship Id="rId5" Type="http://schemas.openxmlformats.org/officeDocument/2006/relationships/image" Target="../media/image58.svg"/><Relationship Id="rId4" Type="http://schemas.openxmlformats.org/officeDocument/2006/relationships/image" Target="../media/image5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7.tiff"/></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18" Type="http://schemas.openxmlformats.org/officeDocument/2006/relationships/image" Target="../media/image75.png"/><Relationship Id="rId3" Type="http://schemas.openxmlformats.org/officeDocument/2006/relationships/image" Target="../media/image60.svg"/><Relationship Id="rId21" Type="http://schemas.openxmlformats.org/officeDocument/2006/relationships/image" Target="../media/image78.svg"/><Relationship Id="rId7" Type="http://schemas.openxmlformats.org/officeDocument/2006/relationships/image" Target="../media/image64.svg"/><Relationship Id="rId12" Type="http://schemas.openxmlformats.org/officeDocument/2006/relationships/image" Target="../media/image69.png"/><Relationship Id="rId17" Type="http://schemas.openxmlformats.org/officeDocument/2006/relationships/image" Target="../media/image74.svg"/><Relationship Id="rId25" Type="http://schemas.openxmlformats.org/officeDocument/2006/relationships/image" Target="../media/image82.svg"/><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Master" Target="../slideMasters/slideMaster1.xml"/><Relationship Id="rId6" Type="http://schemas.openxmlformats.org/officeDocument/2006/relationships/image" Target="../media/image63.png"/><Relationship Id="rId11" Type="http://schemas.openxmlformats.org/officeDocument/2006/relationships/image" Target="../media/image68.svg"/><Relationship Id="rId24" Type="http://schemas.openxmlformats.org/officeDocument/2006/relationships/image" Target="../media/image81.png"/><Relationship Id="rId5" Type="http://schemas.openxmlformats.org/officeDocument/2006/relationships/image" Target="../media/image62.svg"/><Relationship Id="rId15" Type="http://schemas.openxmlformats.org/officeDocument/2006/relationships/image" Target="../media/image72.svg"/><Relationship Id="rId23" Type="http://schemas.openxmlformats.org/officeDocument/2006/relationships/image" Target="../media/image80.svg"/><Relationship Id="rId10" Type="http://schemas.openxmlformats.org/officeDocument/2006/relationships/image" Target="../media/image67.png"/><Relationship Id="rId19" Type="http://schemas.openxmlformats.org/officeDocument/2006/relationships/image" Target="../media/image76.svg"/><Relationship Id="rId4" Type="http://schemas.openxmlformats.org/officeDocument/2006/relationships/image" Target="../media/image61.png"/><Relationship Id="rId9" Type="http://schemas.openxmlformats.org/officeDocument/2006/relationships/image" Target="../media/image66.svg"/><Relationship Id="rId14" Type="http://schemas.openxmlformats.org/officeDocument/2006/relationships/image" Target="../media/image71.png"/><Relationship Id="rId22" Type="http://schemas.openxmlformats.org/officeDocument/2006/relationships/image" Target="../media/image7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tiff"/><Relationship Id="rId1" Type="http://schemas.openxmlformats.org/officeDocument/2006/relationships/slideMaster" Target="../slideMasters/slideMaster2.xml"/><Relationship Id="rId4" Type="http://schemas.openxmlformats.org/officeDocument/2006/relationships/image" Target="../media/image8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9.tif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9.tif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9.tif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5.tif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9684C654-F47D-F547-B23C-2B0791541835}"/>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8" name="Afbeelding 7">
            <a:extLst>
              <a:ext uri="{FF2B5EF4-FFF2-40B4-BE49-F238E27FC236}">
                <a16:creationId xmlns:a16="http://schemas.microsoft.com/office/drawing/2014/main" id="{6E414720-8DF1-7949-9144-BA150FDC172E}"/>
              </a:ext>
            </a:extLst>
          </p:cNvPr>
          <p:cNvPicPr>
            <a:picLocks noChangeAspect="1"/>
          </p:cNvPicPr>
          <p:nvPr/>
        </p:nvPicPr>
        <p:blipFill>
          <a:blip r:embed="rId3"/>
          <a:stretch>
            <a:fillRect/>
          </a:stretch>
        </p:blipFill>
        <p:spPr>
          <a:xfrm>
            <a:off x="528672" y="475779"/>
            <a:ext cx="846914" cy="658668"/>
          </a:xfrm>
          <a:prstGeom prst="rect">
            <a:avLst/>
          </a:prstGeom>
        </p:spPr>
      </p:pic>
    </p:spTree>
    <p:extLst>
      <p:ext uri="{BB962C8B-B14F-4D97-AF65-F5344CB8AC3E}">
        <p14:creationId xmlns:p14="http://schemas.microsoft.com/office/powerpoint/2010/main" val="2901492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9_Titeldia">
    <p:spTree>
      <p:nvGrpSpPr>
        <p:cNvPr id="1" name=""/>
        <p:cNvGrpSpPr/>
        <p:nvPr/>
      </p:nvGrpSpPr>
      <p:grpSpPr>
        <a:xfrm>
          <a:off x="0" y="0"/>
          <a:ext cx="0" cy="0"/>
          <a:chOff x="0" y="0"/>
          <a:chExt cx="0" cy="0"/>
        </a:xfrm>
      </p:grpSpPr>
      <p:sp>
        <p:nvSpPr>
          <p:cNvPr id="9" name="Rechthoek 3">
            <a:extLst>
              <a:ext uri="{FF2B5EF4-FFF2-40B4-BE49-F238E27FC236}">
                <a16:creationId xmlns:a16="http://schemas.microsoft.com/office/drawing/2014/main" id="{0B317440-9EB0-5444-B152-E85A90FA0BE1}"/>
              </a:ext>
            </a:extLst>
          </p:cNvPr>
          <p:cNvSpPr/>
          <p:nvPr/>
        </p:nvSpPr>
        <p:spPr>
          <a:xfrm>
            <a:off x="-2159" y="4366726"/>
            <a:ext cx="12196317" cy="3089389"/>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4317 w 24386729"/>
              <a:gd name="connsiteY0" fmla="*/ 0 h 6178778"/>
              <a:gd name="connsiteX1" fmla="*/ 24358154 w 24386729"/>
              <a:gd name="connsiteY1" fmla="*/ 2457450 h 6178778"/>
              <a:gd name="connsiteX2" fmla="*/ 24386729 w 24386729"/>
              <a:gd name="connsiteY2" fmla="*/ 6172200 h 6178778"/>
              <a:gd name="connsiteX3" fmla="*/ 0 w 24386729"/>
              <a:gd name="connsiteY3" fmla="*/ 6178778 h 6178778"/>
              <a:gd name="connsiteX4" fmla="*/ 4317 w 24386729"/>
              <a:gd name="connsiteY4" fmla="*/ 0 h 6178778"/>
              <a:gd name="connsiteX0" fmla="*/ 4317 w 24391045"/>
              <a:gd name="connsiteY0" fmla="*/ 0 h 6178778"/>
              <a:gd name="connsiteX1" fmla="*/ 24391045 w 24391045"/>
              <a:gd name="connsiteY1" fmla="*/ 2464028 h 6178778"/>
              <a:gd name="connsiteX2" fmla="*/ 24386729 w 24391045"/>
              <a:gd name="connsiteY2" fmla="*/ 6172200 h 6178778"/>
              <a:gd name="connsiteX3" fmla="*/ 0 w 24391045"/>
              <a:gd name="connsiteY3" fmla="*/ 6178778 h 6178778"/>
              <a:gd name="connsiteX4" fmla="*/ 4317 w 24391045"/>
              <a:gd name="connsiteY4" fmla="*/ 0 h 6178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1045" h="6178778">
                <a:moveTo>
                  <a:pt x="4317" y="0"/>
                </a:moveTo>
                <a:lnTo>
                  <a:pt x="24391045" y="2464028"/>
                </a:lnTo>
                <a:cubicBezTo>
                  <a:pt x="24389606" y="3700085"/>
                  <a:pt x="24388168" y="4936143"/>
                  <a:pt x="24386729" y="6172200"/>
                </a:cubicBezTo>
                <a:lnTo>
                  <a:pt x="0" y="6178778"/>
                </a:lnTo>
                <a:lnTo>
                  <a:pt x="4317" y="0"/>
                </a:lnTo>
                <a:close/>
              </a:path>
            </a:pathLst>
          </a:cu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524099" y="2357709"/>
            <a:ext cx="9143802" cy="1182399"/>
          </a:xfrm>
        </p:spPr>
        <p:txBody>
          <a:bodyPr anchor="b" anchorCtr="0"/>
          <a:lstStyle>
            <a:lvl1pPr algn="ctr">
              <a:defRPr sz="3000"/>
            </a:lvl1pPr>
          </a:lstStyle>
          <a:p>
            <a:r>
              <a:rPr lang="nl-NL"/>
              <a:t>Klik om stijl te bewerken</a:t>
            </a:r>
            <a:endParaRPr lang="nl-BE"/>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524099" y="3840418"/>
            <a:ext cx="9143802" cy="1655763"/>
          </a:xfrm>
          <a:prstGeom prst="rect">
            <a:avLst/>
          </a:prstGeom>
        </p:spPr>
        <p:txBody>
          <a:bodyPr>
            <a:normAutofit/>
          </a:bodyPr>
          <a:lstStyle>
            <a:lvl1pPr marL="0" indent="0" algn="ctr">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a:p>
        </p:txBody>
      </p:sp>
      <p:pic>
        <p:nvPicPr>
          <p:cNvPr id="13" name="Afbeelding 12">
            <a:extLst>
              <a:ext uri="{FF2B5EF4-FFF2-40B4-BE49-F238E27FC236}">
                <a16:creationId xmlns:a16="http://schemas.microsoft.com/office/drawing/2014/main" id="{CAAEF16C-C7A2-F44D-9DDC-567E3B514EF1}"/>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14" name="Afbeelding 13">
            <a:extLst>
              <a:ext uri="{FF2B5EF4-FFF2-40B4-BE49-F238E27FC236}">
                <a16:creationId xmlns:a16="http://schemas.microsoft.com/office/drawing/2014/main" id="{F83D0F0A-632B-744B-BD07-440A27FE8F88}"/>
              </a:ext>
            </a:extLst>
          </p:cNvPr>
          <p:cNvPicPr>
            <a:picLocks noChangeAspect="1"/>
          </p:cNvPicPr>
          <p:nvPr/>
        </p:nvPicPr>
        <p:blipFill>
          <a:blip r:embed="rId3"/>
          <a:stretch>
            <a:fillRect/>
          </a:stretch>
        </p:blipFill>
        <p:spPr>
          <a:xfrm>
            <a:off x="604877" y="551979"/>
            <a:ext cx="846914" cy="658668"/>
          </a:xfrm>
          <a:prstGeom prst="rect">
            <a:avLst/>
          </a:prstGeom>
        </p:spPr>
      </p:pic>
      <p:pic>
        <p:nvPicPr>
          <p:cNvPr id="10" name="Afbeelding 9">
            <a:extLst>
              <a:ext uri="{FF2B5EF4-FFF2-40B4-BE49-F238E27FC236}">
                <a16:creationId xmlns:a16="http://schemas.microsoft.com/office/drawing/2014/main" id="{22B4FBD6-912D-C043-8757-E8595F36FC17}"/>
              </a:ext>
            </a:extLst>
          </p:cNvPr>
          <p:cNvPicPr>
            <a:picLocks noChangeAspect="1"/>
          </p:cNvPicPr>
          <p:nvPr/>
        </p:nvPicPr>
        <p:blipFill>
          <a:blip r:embed="rId4"/>
          <a:stretch>
            <a:fillRect/>
          </a:stretch>
        </p:blipFill>
        <p:spPr>
          <a:xfrm>
            <a:off x="9578577" y="-3617588"/>
            <a:ext cx="6271942" cy="6271534"/>
          </a:xfrm>
          <a:prstGeom prst="rect">
            <a:avLst/>
          </a:prstGeom>
        </p:spPr>
      </p:pic>
    </p:spTree>
    <p:extLst>
      <p:ext uri="{BB962C8B-B14F-4D97-AF65-F5344CB8AC3E}">
        <p14:creationId xmlns:p14="http://schemas.microsoft.com/office/powerpoint/2010/main" val="3710089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_Titeldia">
    <p:spTree>
      <p:nvGrpSpPr>
        <p:cNvPr id="1" name=""/>
        <p:cNvGrpSpPr/>
        <p:nvPr/>
      </p:nvGrpSpPr>
      <p:grpSpPr>
        <a:xfrm>
          <a:off x="0" y="0"/>
          <a:ext cx="0" cy="0"/>
          <a:chOff x="0" y="0"/>
          <a:chExt cx="0" cy="0"/>
        </a:xfrm>
      </p:grpSpPr>
      <p:sp>
        <p:nvSpPr>
          <p:cNvPr id="8" name="Rechthoek 3">
            <a:extLst>
              <a:ext uri="{FF2B5EF4-FFF2-40B4-BE49-F238E27FC236}">
                <a16:creationId xmlns:a16="http://schemas.microsoft.com/office/drawing/2014/main" id="{F537C95B-8E24-DB41-AF13-6096511415C1}"/>
              </a:ext>
            </a:extLst>
          </p:cNvPr>
          <p:cNvSpPr/>
          <p:nvPr/>
        </p:nvSpPr>
        <p:spPr>
          <a:xfrm>
            <a:off x="0" y="3771900"/>
            <a:ext cx="12194158" cy="3086100"/>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86727"/>
              <a:gd name="connsiteY0" fmla="*/ 0 h 6172200"/>
              <a:gd name="connsiteX1" fmla="*/ 24386727 w 24386727"/>
              <a:gd name="connsiteY1" fmla="*/ 2464029 h 6172200"/>
              <a:gd name="connsiteX2" fmla="*/ 24382412 w 24386727"/>
              <a:gd name="connsiteY2" fmla="*/ 6172200 h 6172200"/>
              <a:gd name="connsiteX3" fmla="*/ 28575 w 24386727"/>
              <a:gd name="connsiteY3" fmla="*/ 6172200 h 6172200"/>
              <a:gd name="connsiteX4" fmla="*/ 0 w 24386727"/>
              <a:gd name="connsiteY4" fmla="*/ 0 h 6172200"/>
              <a:gd name="connsiteX0" fmla="*/ 0 w 24386727"/>
              <a:gd name="connsiteY0" fmla="*/ 0 h 6172200"/>
              <a:gd name="connsiteX1" fmla="*/ 24386727 w 24386727"/>
              <a:gd name="connsiteY1" fmla="*/ 2464029 h 6172200"/>
              <a:gd name="connsiteX2" fmla="*/ 24382412 w 24386727"/>
              <a:gd name="connsiteY2" fmla="*/ 6172200 h 6172200"/>
              <a:gd name="connsiteX3" fmla="*/ 2261 w 24386727"/>
              <a:gd name="connsiteY3" fmla="*/ 6165622 h 6172200"/>
              <a:gd name="connsiteX4" fmla="*/ 0 w 24386727"/>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6727" h="6172200">
                <a:moveTo>
                  <a:pt x="0" y="0"/>
                </a:moveTo>
                <a:lnTo>
                  <a:pt x="24386727" y="2464029"/>
                </a:lnTo>
                <a:cubicBezTo>
                  <a:pt x="24385289" y="3700086"/>
                  <a:pt x="24383850" y="4936143"/>
                  <a:pt x="24382412" y="6172200"/>
                </a:cubicBezTo>
                <a:lnTo>
                  <a:pt x="2261" y="6165622"/>
                </a:lnTo>
                <a:cubicBezTo>
                  <a:pt x="1507" y="4110415"/>
                  <a:pt x="754" y="2055207"/>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pic>
        <p:nvPicPr>
          <p:cNvPr id="11" name="Afbeelding 10">
            <a:extLst>
              <a:ext uri="{FF2B5EF4-FFF2-40B4-BE49-F238E27FC236}">
                <a16:creationId xmlns:a16="http://schemas.microsoft.com/office/drawing/2014/main" id="{9C55F98A-DD74-BD45-8559-46CC137BDDD5}"/>
              </a:ext>
            </a:extLst>
          </p:cNvPr>
          <p:cNvPicPr>
            <a:picLocks noChangeAspect="1"/>
          </p:cNvPicPr>
          <p:nvPr/>
        </p:nvPicPr>
        <p:blipFill>
          <a:blip r:embed="rId2"/>
          <a:stretch>
            <a:fillRect/>
          </a:stretch>
        </p:blipFill>
        <p:spPr>
          <a:xfrm>
            <a:off x="-1134852" y="4104482"/>
            <a:ext cx="3842637" cy="3842386"/>
          </a:xfrm>
          <a:prstGeom prst="rect">
            <a:avLst/>
          </a:prstGeom>
        </p:spPr>
      </p:pic>
      <p:sp>
        <p:nvSpPr>
          <p:cNvPr id="12" name="Vrije vorm 11">
            <a:extLst>
              <a:ext uri="{FF2B5EF4-FFF2-40B4-BE49-F238E27FC236}">
                <a16:creationId xmlns:a16="http://schemas.microsoft.com/office/drawing/2014/main" id="{2DA9AFC9-1CAA-5449-A40A-237ED83987CF}"/>
              </a:ext>
            </a:extLst>
          </p:cNvPr>
          <p:cNvSpPr/>
          <p:nvPr/>
        </p:nvSpPr>
        <p:spPr>
          <a:xfrm>
            <a:off x="528672" y="3529013"/>
            <a:ext cx="6586966" cy="2746883"/>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900"/>
          </a:p>
        </p:txBody>
      </p:sp>
      <p:pic>
        <p:nvPicPr>
          <p:cNvPr id="15" name="Afbeelding 14">
            <a:extLst>
              <a:ext uri="{FF2B5EF4-FFF2-40B4-BE49-F238E27FC236}">
                <a16:creationId xmlns:a16="http://schemas.microsoft.com/office/drawing/2014/main" id="{C0BFE55F-3CB6-5643-A4D7-980B2F42B255}"/>
              </a:ext>
            </a:extLst>
          </p:cNvPr>
          <p:cNvPicPr>
            <a:picLocks noChangeAspect="1"/>
          </p:cNvPicPr>
          <p:nvPr/>
        </p:nvPicPr>
        <p:blipFill>
          <a:blip r:embed="rId3"/>
          <a:stretch>
            <a:fillRect/>
          </a:stretch>
        </p:blipFill>
        <p:spPr>
          <a:xfrm>
            <a:off x="9240666" y="5897817"/>
            <a:ext cx="2422662" cy="378079"/>
          </a:xfrm>
          <a:prstGeom prst="rect">
            <a:avLst/>
          </a:prstGeom>
        </p:spPr>
      </p:pic>
      <p:sp>
        <p:nvSpPr>
          <p:cNvPr id="16" name="Tijdelijke aanduiding voor afbeelding 10">
            <a:extLst>
              <a:ext uri="{FF2B5EF4-FFF2-40B4-BE49-F238E27FC236}">
                <a16:creationId xmlns:a16="http://schemas.microsoft.com/office/drawing/2014/main" id="{C4A0A173-5283-BD49-B4F3-B5E48BAF37D1}"/>
              </a:ext>
            </a:extLst>
          </p:cNvPr>
          <p:cNvSpPr>
            <a:spLocks noGrp="1"/>
          </p:cNvSpPr>
          <p:nvPr>
            <p:ph type="pic" sz="quarter" idx="10" hasCustomPrompt="1"/>
          </p:nvPr>
        </p:nvSpPr>
        <p:spPr>
          <a:xfrm>
            <a:off x="-2333" y="-9331"/>
            <a:ext cx="12200817" cy="5018517"/>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noFill/>
        </p:spPr>
        <p:txBody>
          <a:bodyPr anchor="ctr"/>
          <a:lstStyle>
            <a:lvl1pPr marL="0" indent="0" algn="ctr">
              <a:buFontTx/>
              <a:buNone/>
              <a:defRPr/>
            </a:lvl1pPr>
          </a:lstStyle>
          <a:p>
            <a:r>
              <a:rPr lang="nl-BE"/>
              <a:t>Afbeelding invoegen</a:t>
            </a:r>
          </a:p>
        </p:txBody>
      </p:sp>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873653" y="3884266"/>
            <a:ext cx="5975462" cy="1182399"/>
          </a:xfrm>
        </p:spPr>
        <p:txBody>
          <a:bodyPr anchor="b" anchorCtr="0"/>
          <a:lstStyle>
            <a:lvl1pPr algn="l">
              <a:defRPr sz="3000"/>
            </a:lvl1pPr>
          </a:lstStyle>
          <a:p>
            <a:r>
              <a:rPr lang="nl-NL"/>
              <a:t>Klik om stijl te bewerken</a:t>
            </a:r>
            <a:endParaRPr lang="nl-BE"/>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873653" y="5366975"/>
            <a:ext cx="5975462" cy="641940"/>
          </a:xfrm>
          <a:prstGeom prst="rect">
            <a:avLst/>
          </a:prstGeom>
        </p:spPr>
        <p:txBody>
          <a:bodyPr>
            <a:normAutofit/>
          </a:bodyPr>
          <a:lstStyle>
            <a:lvl1pPr marL="0" indent="0" algn="l">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a:p>
        </p:txBody>
      </p:sp>
    </p:spTree>
    <p:extLst>
      <p:ext uri="{BB962C8B-B14F-4D97-AF65-F5344CB8AC3E}">
        <p14:creationId xmlns:p14="http://schemas.microsoft.com/office/powerpoint/2010/main" val="131410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1_Titeldia">
    <p:spTree>
      <p:nvGrpSpPr>
        <p:cNvPr id="1" name=""/>
        <p:cNvGrpSpPr/>
        <p:nvPr/>
      </p:nvGrpSpPr>
      <p:grpSpPr>
        <a:xfrm>
          <a:off x="0" y="0"/>
          <a:ext cx="0" cy="0"/>
          <a:chOff x="0" y="0"/>
          <a:chExt cx="0" cy="0"/>
        </a:xfrm>
      </p:grpSpPr>
      <p:sp>
        <p:nvSpPr>
          <p:cNvPr id="13" name="Rechthoek 3">
            <a:extLst>
              <a:ext uri="{FF2B5EF4-FFF2-40B4-BE49-F238E27FC236}">
                <a16:creationId xmlns:a16="http://schemas.microsoft.com/office/drawing/2014/main" id="{707ED3DF-8EFF-C945-B2FE-9939B30FD7A9}"/>
              </a:ext>
            </a:extLst>
          </p:cNvPr>
          <p:cNvSpPr/>
          <p:nvPr/>
        </p:nvSpPr>
        <p:spPr>
          <a:xfrm>
            <a:off x="0" y="3771900"/>
            <a:ext cx="12197447" cy="3086100"/>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261 w 24382412"/>
              <a:gd name="connsiteY3" fmla="*/ 6172200 h 6172200"/>
              <a:gd name="connsiteX4" fmla="*/ 0 w 24382412"/>
              <a:gd name="connsiteY4" fmla="*/ 0 h 6172200"/>
              <a:gd name="connsiteX0" fmla="*/ 0 w 24393306"/>
              <a:gd name="connsiteY0" fmla="*/ 0 h 6172200"/>
              <a:gd name="connsiteX1" fmla="*/ 24393306 w 24393306"/>
              <a:gd name="connsiteY1" fmla="*/ 2483763 h 6172200"/>
              <a:gd name="connsiteX2" fmla="*/ 24382412 w 24393306"/>
              <a:gd name="connsiteY2" fmla="*/ 6172200 h 6172200"/>
              <a:gd name="connsiteX3" fmla="*/ 2261 w 24393306"/>
              <a:gd name="connsiteY3" fmla="*/ 6172200 h 6172200"/>
              <a:gd name="connsiteX4" fmla="*/ 0 w 24393306"/>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3306" h="6172200">
                <a:moveTo>
                  <a:pt x="0" y="0"/>
                </a:moveTo>
                <a:lnTo>
                  <a:pt x="24393306" y="2483763"/>
                </a:lnTo>
                <a:cubicBezTo>
                  <a:pt x="24389675" y="3713242"/>
                  <a:pt x="24386043" y="4942721"/>
                  <a:pt x="24382412" y="6172200"/>
                </a:cubicBezTo>
                <a:lnTo>
                  <a:pt x="2261" y="6172200"/>
                </a:lnTo>
                <a:cubicBezTo>
                  <a:pt x="1507" y="4114800"/>
                  <a:pt x="754" y="2057400"/>
                  <a:pt x="0" y="0"/>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pic>
        <p:nvPicPr>
          <p:cNvPr id="14" name="Afbeelding 13">
            <a:extLst>
              <a:ext uri="{FF2B5EF4-FFF2-40B4-BE49-F238E27FC236}">
                <a16:creationId xmlns:a16="http://schemas.microsoft.com/office/drawing/2014/main" id="{6EC3CFAD-55A2-4340-96F1-DC4055C457E6}"/>
              </a:ext>
            </a:extLst>
          </p:cNvPr>
          <p:cNvPicPr>
            <a:picLocks noChangeAspect="1"/>
          </p:cNvPicPr>
          <p:nvPr/>
        </p:nvPicPr>
        <p:blipFill>
          <a:blip r:embed="rId2"/>
          <a:stretch>
            <a:fillRect/>
          </a:stretch>
        </p:blipFill>
        <p:spPr>
          <a:xfrm>
            <a:off x="-1134852" y="4104481"/>
            <a:ext cx="3842637" cy="3842386"/>
          </a:xfrm>
          <a:prstGeom prst="rect">
            <a:avLst/>
          </a:prstGeom>
        </p:spPr>
      </p:pic>
      <p:sp>
        <p:nvSpPr>
          <p:cNvPr id="12" name="Vrije vorm 11">
            <a:extLst>
              <a:ext uri="{FF2B5EF4-FFF2-40B4-BE49-F238E27FC236}">
                <a16:creationId xmlns:a16="http://schemas.microsoft.com/office/drawing/2014/main" id="{2DA9AFC9-1CAA-5449-A40A-237ED83987CF}"/>
              </a:ext>
            </a:extLst>
          </p:cNvPr>
          <p:cNvSpPr/>
          <p:nvPr/>
        </p:nvSpPr>
        <p:spPr>
          <a:xfrm>
            <a:off x="528672" y="3529013"/>
            <a:ext cx="6586966" cy="2746883"/>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900"/>
          </a:p>
        </p:txBody>
      </p:sp>
      <p:pic>
        <p:nvPicPr>
          <p:cNvPr id="15" name="Afbeelding 14">
            <a:extLst>
              <a:ext uri="{FF2B5EF4-FFF2-40B4-BE49-F238E27FC236}">
                <a16:creationId xmlns:a16="http://schemas.microsoft.com/office/drawing/2014/main" id="{C0BFE55F-3CB6-5643-A4D7-980B2F42B255}"/>
              </a:ext>
            </a:extLst>
          </p:cNvPr>
          <p:cNvPicPr>
            <a:picLocks noChangeAspect="1"/>
          </p:cNvPicPr>
          <p:nvPr/>
        </p:nvPicPr>
        <p:blipFill>
          <a:blip r:embed="rId3"/>
          <a:stretch>
            <a:fillRect/>
          </a:stretch>
        </p:blipFill>
        <p:spPr>
          <a:xfrm>
            <a:off x="9240666" y="5897817"/>
            <a:ext cx="2422662" cy="378079"/>
          </a:xfrm>
          <a:prstGeom prst="rect">
            <a:avLst/>
          </a:prstGeom>
        </p:spPr>
      </p:pic>
      <p:sp>
        <p:nvSpPr>
          <p:cNvPr id="16" name="Tijdelijke aanduiding voor afbeelding 10">
            <a:extLst>
              <a:ext uri="{FF2B5EF4-FFF2-40B4-BE49-F238E27FC236}">
                <a16:creationId xmlns:a16="http://schemas.microsoft.com/office/drawing/2014/main" id="{C4A0A173-5283-BD49-B4F3-B5E48BAF37D1}"/>
              </a:ext>
            </a:extLst>
          </p:cNvPr>
          <p:cNvSpPr>
            <a:spLocks noGrp="1"/>
          </p:cNvSpPr>
          <p:nvPr>
            <p:ph type="pic" sz="quarter" idx="10" hasCustomPrompt="1"/>
          </p:nvPr>
        </p:nvSpPr>
        <p:spPr>
          <a:xfrm>
            <a:off x="-2333" y="-9331"/>
            <a:ext cx="12200817" cy="5018517"/>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noFill/>
        </p:spPr>
        <p:txBody>
          <a:bodyPr anchor="ctr"/>
          <a:lstStyle>
            <a:lvl1pPr marL="0" indent="0" algn="ctr">
              <a:buFontTx/>
              <a:buNone/>
              <a:defRPr/>
            </a:lvl1pPr>
          </a:lstStyle>
          <a:p>
            <a:r>
              <a:rPr lang="nl-BE"/>
              <a:t>Afbeelding invoegen</a:t>
            </a:r>
          </a:p>
        </p:txBody>
      </p:sp>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873653" y="3884266"/>
            <a:ext cx="5975462" cy="1182399"/>
          </a:xfrm>
        </p:spPr>
        <p:txBody>
          <a:bodyPr anchor="b" anchorCtr="0"/>
          <a:lstStyle>
            <a:lvl1pPr algn="l">
              <a:defRPr sz="3000"/>
            </a:lvl1pPr>
          </a:lstStyle>
          <a:p>
            <a:r>
              <a:rPr lang="nl-NL"/>
              <a:t>Klik om stijl te bewerken</a:t>
            </a:r>
            <a:endParaRPr lang="nl-BE"/>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873653" y="5366975"/>
            <a:ext cx="5975462" cy="641940"/>
          </a:xfrm>
          <a:prstGeom prst="rect">
            <a:avLst/>
          </a:prstGeom>
        </p:spPr>
        <p:txBody>
          <a:bodyPr>
            <a:normAutofit/>
          </a:bodyPr>
          <a:lstStyle>
            <a:lvl1pPr marL="0" indent="0" algn="l">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a:p>
        </p:txBody>
      </p:sp>
    </p:spTree>
    <p:extLst>
      <p:ext uri="{BB962C8B-B14F-4D97-AF65-F5344CB8AC3E}">
        <p14:creationId xmlns:p14="http://schemas.microsoft.com/office/powerpoint/2010/main" val="3352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2_Titeldia">
    <p:spTree>
      <p:nvGrpSpPr>
        <p:cNvPr id="1" name=""/>
        <p:cNvGrpSpPr/>
        <p:nvPr/>
      </p:nvGrpSpPr>
      <p:grpSpPr>
        <a:xfrm>
          <a:off x="0" y="0"/>
          <a:ext cx="0" cy="0"/>
          <a:chOff x="0" y="0"/>
          <a:chExt cx="0" cy="0"/>
        </a:xfrm>
      </p:grpSpPr>
      <p:sp>
        <p:nvSpPr>
          <p:cNvPr id="9" name="Rechthoek 3">
            <a:extLst>
              <a:ext uri="{FF2B5EF4-FFF2-40B4-BE49-F238E27FC236}">
                <a16:creationId xmlns:a16="http://schemas.microsoft.com/office/drawing/2014/main" id="{1ACC7E03-52EB-164C-9CC6-CA8FB444094F}"/>
              </a:ext>
            </a:extLst>
          </p:cNvPr>
          <p:cNvSpPr/>
          <p:nvPr/>
        </p:nvSpPr>
        <p:spPr>
          <a:xfrm>
            <a:off x="-5448" y="3771900"/>
            <a:ext cx="12202896" cy="3086100"/>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93306"/>
              <a:gd name="connsiteY0" fmla="*/ 0 h 6172200"/>
              <a:gd name="connsiteX1" fmla="*/ 24393306 w 24393306"/>
              <a:gd name="connsiteY1" fmla="*/ 2470607 h 6172200"/>
              <a:gd name="connsiteX2" fmla="*/ 24382412 w 24393306"/>
              <a:gd name="connsiteY2" fmla="*/ 6172200 h 6172200"/>
              <a:gd name="connsiteX3" fmla="*/ 28575 w 24393306"/>
              <a:gd name="connsiteY3" fmla="*/ 6172200 h 6172200"/>
              <a:gd name="connsiteX4" fmla="*/ 0 w 24393306"/>
              <a:gd name="connsiteY4" fmla="*/ 0 h 6172200"/>
              <a:gd name="connsiteX0" fmla="*/ 10896 w 24404202"/>
              <a:gd name="connsiteY0" fmla="*/ 0 h 6172200"/>
              <a:gd name="connsiteX1" fmla="*/ 24404202 w 24404202"/>
              <a:gd name="connsiteY1" fmla="*/ 2470607 h 6172200"/>
              <a:gd name="connsiteX2" fmla="*/ 24393308 w 24404202"/>
              <a:gd name="connsiteY2" fmla="*/ 6172200 h 6172200"/>
              <a:gd name="connsiteX3" fmla="*/ 0 w 24404202"/>
              <a:gd name="connsiteY3" fmla="*/ 6165622 h 6172200"/>
              <a:gd name="connsiteX4" fmla="*/ 10896 w 24404202"/>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4202" h="6172200">
                <a:moveTo>
                  <a:pt x="10896" y="0"/>
                </a:moveTo>
                <a:lnTo>
                  <a:pt x="24404202" y="2470607"/>
                </a:lnTo>
                <a:cubicBezTo>
                  <a:pt x="24400571" y="3704471"/>
                  <a:pt x="24396939" y="4938336"/>
                  <a:pt x="24393308" y="6172200"/>
                </a:cubicBezTo>
                <a:lnTo>
                  <a:pt x="0" y="6165622"/>
                </a:lnTo>
                <a:lnTo>
                  <a:pt x="10896" y="0"/>
                </a:lnTo>
                <a:close/>
              </a:path>
            </a:pathLst>
          </a:custGeom>
          <a:solidFill>
            <a:srgbClr val="158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pic>
        <p:nvPicPr>
          <p:cNvPr id="10" name="Afbeelding 9">
            <a:extLst>
              <a:ext uri="{FF2B5EF4-FFF2-40B4-BE49-F238E27FC236}">
                <a16:creationId xmlns:a16="http://schemas.microsoft.com/office/drawing/2014/main" id="{37B585A8-ADB4-5144-B532-FD5B52944A58}"/>
              </a:ext>
            </a:extLst>
          </p:cNvPr>
          <p:cNvPicPr>
            <a:picLocks noChangeAspect="1"/>
          </p:cNvPicPr>
          <p:nvPr/>
        </p:nvPicPr>
        <p:blipFill>
          <a:blip r:embed="rId2"/>
          <a:stretch>
            <a:fillRect/>
          </a:stretch>
        </p:blipFill>
        <p:spPr>
          <a:xfrm>
            <a:off x="-1134852" y="4104481"/>
            <a:ext cx="3842637" cy="3842387"/>
          </a:xfrm>
          <a:prstGeom prst="rect">
            <a:avLst/>
          </a:prstGeom>
        </p:spPr>
      </p:pic>
      <p:sp>
        <p:nvSpPr>
          <p:cNvPr id="12" name="Vrije vorm 11">
            <a:extLst>
              <a:ext uri="{FF2B5EF4-FFF2-40B4-BE49-F238E27FC236}">
                <a16:creationId xmlns:a16="http://schemas.microsoft.com/office/drawing/2014/main" id="{2DA9AFC9-1CAA-5449-A40A-237ED83987CF}"/>
              </a:ext>
            </a:extLst>
          </p:cNvPr>
          <p:cNvSpPr/>
          <p:nvPr/>
        </p:nvSpPr>
        <p:spPr>
          <a:xfrm>
            <a:off x="528672" y="3529013"/>
            <a:ext cx="6586966" cy="2746883"/>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900"/>
          </a:p>
        </p:txBody>
      </p:sp>
      <p:pic>
        <p:nvPicPr>
          <p:cNvPr id="15" name="Afbeelding 14">
            <a:extLst>
              <a:ext uri="{FF2B5EF4-FFF2-40B4-BE49-F238E27FC236}">
                <a16:creationId xmlns:a16="http://schemas.microsoft.com/office/drawing/2014/main" id="{C0BFE55F-3CB6-5643-A4D7-980B2F42B255}"/>
              </a:ext>
            </a:extLst>
          </p:cNvPr>
          <p:cNvPicPr>
            <a:picLocks noChangeAspect="1"/>
          </p:cNvPicPr>
          <p:nvPr/>
        </p:nvPicPr>
        <p:blipFill>
          <a:blip r:embed="rId3"/>
          <a:stretch>
            <a:fillRect/>
          </a:stretch>
        </p:blipFill>
        <p:spPr>
          <a:xfrm>
            <a:off x="9240666" y="5897817"/>
            <a:ext cx="2422662" cy="378079"/>
          </a:xfrm>
          <a:prstGeom prst="rect">
            <a:avLst/>
          </a:prstGeom>
        </p:spPr>
      </p:pic>
      <p:sp>
        <p:nvSpPr>
          <p:cNvPr id="16" name="Tijdelijke aanduiding voor afbeelding 10">
            <a:extLst>
              <a:ext uri="{FF2B5EF4-FFF2-40B4-BE49-F238E27FC236}">
                <a16:creationId xmlns:a16="http://schemas.microsoft.com/office/drawing/2014/main" id="{C4A0A173-5283-BD49-B4F3-B5E48BAF37D1}"/>
              </a:ext>
            </a:extLst>
          </p:cNvPr>
          <p:cNvSpPr>
            <a:spLocks noGrp="1"/>
          </p:cNvSpPr>
          <p:nvPr>
            <p:ph type="pic" sz="quarter" idx="10" hasCustomPrompt="1"/>
          </p:nvPr>
        </p:nvSpPr>
        <p:spPr>
          <a:xfrm>
            <a:off x="-2333" y="-9331"/>
            <a:ext cx="12200817" cy="5018517"/>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noFill/>
        </p:spPr>
        <p:txBody>
          <a:bodyPr anchor="ctr"/>
          <a:lstStyle>
            <a:lvl1pPr marL="0" indent="0" algn="ctr">
              <a:buFontTx/>
              <a:buNone/>
              <a:defRPr/>
            </a:lvl1pPr>
          </a:lstStyle>
          <a:p>
            <a:r>
              <a:rPr lang="nl-BE"/>
              <a:t>Afbeelding invoegen</a:t>
            </a:r>
          </a:p>
        </p:txBody>
      </p:sp>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873653" y="3884266"/>
            <a:ext cx="5975462" cy="1182399"/>
          </a:xfrm>
        </p:spPr>
        <p:txBody>
          <a:bodyPr anchor="b" anchorCtr="0"/>
          <a:lstStyle>
            <a:lvl1pPr algn="l">
              <a:defRPr sz="3000"/>
            </a:lvl1pPr>
          </a:lstStyle>
          <a:p>
            <a:r>
              <a:rPr lang="nl-NL"/>
              <a:t>Klik om stijl te bewerken</a:t>
            </a:r>
            <a:endParaRPr lang="nl-BE"/>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873653" y="5366975"/>
            <a:ext cx="5975462" cy="641940"/>
          </a:xfrm>
          <a:prstGeom prst="rect">
            <a:avLst/>
          </a:prstGeom>
        </p:spPr>
        <p:txBody>
          <a:bodyPr>
            <a:normAutofit/>
          </a:bodyPr>
          <a:lstStyle>
            <a:lvl1pPr marL="0" indent="0" algn="l">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a:p>
        </p:txBody>
      </p:sp>
    </p:spTree>
    <p:extLst>
      <p:ext uri="{BB962C8B-B14F-4D97-AF65-F5344CB8AC3E}">
        <p14:creationId xmlns:p14="http://schemas.microsoft.com/office/powerpoint/2010/main" val="2964278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el en object">
    <p:spTree>
      <p:nvGrpSpPr>
        <p:cNvPr id="1" name=""/>
        <p:cNvGrpSpPr/>
        <p:nvPr/>
      </p:nvGrpSpPr>
      <p:grpSpPr>
        <a:xfrm>
          <a:off x="0" y="0"/>
          <a:ext cx="0" cy="0"/>
          <a:chOff x="0" y="0"/>
          <a:chExt cx="0" cy="0"/>
        </a:xfrm>
      </p:grpSpPr>
      <p:sp>
        <p:nvSpPr>
          <p:cNvPr id="5" name="Tijdelijke aanduiding voor afbeelding 10">
            <a:extLst>
              <a:ext uri="{FF2B5EF4-FFF2-40B4-BE49-F238E27FC236}">
                <a16:creationId xmlns:a16="http://schemas.microsoft.com/office/drawing/2014/main" id="{59AF52FF-3F76-574A-B8BC-709BFEBCB638}"/>
              </a:ext>
            </a:extLst>
          </p:cNvPr>
          <p:cNvSpPr>
            <a:spLocks noGrp="1"/>
          </p:cNvSpPr>
          <p:nvPr>
            <p:ph type="pic" sz="quarter" idx="10" hasCustomPrompt="1"/>
          </p:nvPr>
        </p:nvSpPr>
        <p:spPr>
          <a:xfrm>
            <a:off x="3023606" y="-24"/>
            <a:ext cx="9284289" cy="6858024"/>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67370" h="13716048">
                <a:moveTo>
                  <a:pt x="0" y="47"/>
                </a:moveTo>
                <a:lnTo>
                  <a:pt x="18567370" y="47"/>
                </a:lnTo>
                <a:lnTo>
                  <a:pt x="18567370" y="13716047"/>
                </a:lnTo>
                <a:lnTo>
                  <a:pt x="2845942" y="13716048"/>
                </a:lnTo>
                <a:lnTo>
                  <a:pt x="2139712" y="10307340"/>
                </a:lnTo>
                <a:cubicBezTo>
                  <a:pt x="2259839" y="10230726"/>
                  <a:pt x="2609336" y="10039399"/>
                  <a:pt x="2613063" y="9506689"/>
                </a:cubicBezTo>
                <a:cubicBezTo>
                  <a:pt x="2616791" y="9513729"/>
                  <a:pt x="2619369" y="4746787"/>
                  <a:pt x="2613341" y="4744325"/>
                </a:cubicBezTo>
                <a:cubicBezTo>
                  <a:pt x="2610488" y="4052888"/>
                  <a:pt x="2105341" y="3793482"/>
                  <a:pt x="1738697" y="3776916"/>
                </a:cubicBezTo>
                <a:cubicBezTo>
                  <a:pt x="1743114" y="3773603"/>
                  <a:pt x="934346" y="3775260"/>
                  <a:pt x="787162" y="3774018"/>
                </a:cubicBezTo>
                <a:cubicBezTo>
                  <a:pt x="781858" y="3756348"/>
                  <a:pt x="11930" y="-15414"/>
                  <a:pt x="0" y="47"/>
                </a:cubicBezTo>
                <a:close/>
              </a:path>
            </a:pathLst>
          </a:custGeom>
          <a:noFill/>
        </p:spPr>
        <p:txBody>
          <a:bodyPr anchor="ctr"/>
          <a:lstStyle>
            <a:lvl1pPr marL="0" indent="0" algn="ctr">
              <a:buFontTx/>
              <a:buNone/>
              <a:defRPr/>
            </a:lvl1pPr>
          </a:lstStyle>
          <a:p>
            <a:r>
              <a:rPr lang="nl-BE"/>
              <a:t>Afbeelding invoegen</a:t>
            </a:r>
          </a:p>
        </p:txBody>
      </p:sp>
      <p:pic>
        <p:nvPicPr>
          <p:cNvPr id="6" name="Afbeelding 5">
            <a:extLst>
              <a:ext uri="{FF2B5EF4-FFF2-40B4-BE49-F238E27FC236}">
                <a16:creationId xmlns:a16="http://schemas.microsoft.com/office/drawing/2014/main" id="{CB4790B0-BFD8-234A-B10E-A250738B1B34}"/>
              </a:ext>
            </a:extLst>
          </p:cNvPr>
          <p:cNvPicPr>
            <a:picLocks noChangeAspect="1"/>
          </p:cNvPicPr>
          <p:nvPr/>
        </p:nvPicPr>
        <p:blipFill>
          <a:blip r:embed="rId2"/>
          <a:stretch>
            <a:fillRect/>
          </a:stretch>
        </p:blipFill>
        <p:spPr>
          <a:xfrm>
            <a:off x="0" y="0"/>
            <a:ext cx="4457990" cy="6858000"/>
          </a:xfrm>
          <a:prstGeom prst="rect">
            <a:avLst/>
          </a:prstGeom>
        </p:spPr>
      </p:pic>
      <p:sp>
        <p:nvSpPr>
          <p:cNvPr id="4" name="Rechthoek 3">
            <a:extLst>
              <a:ext uri="{FF2B5EF4-FFF2-40B4-BE49-F238E27FC236}">
                <a16:creationId xmlns:a16="http://schemas.microsoft.com/office/drawing/2014/main" id="{5409BF05-C853-D74E-B10C-1589EFD3F2EB}"/>
              </a:ext>
            </a:extLst>
          </p:cNvPr>
          <p:cNvSpPr/>
          <p:nvPr/>
        </p:nvSpPr>
        <p:spPr>
          <a:xfrm>
            <a:off x="643854" y="2071396"/>
            <a:ext cx="765160" cy="61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a:t>v</a:t>
            </a:r>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754274" y="2189520"/>
            <a:ext cx="3239488" cy="2699722"/>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07563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Titel en objec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888F6AD-B5A3-C84F-ACC9-509660312B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4457989" cy="6879165"/>
          </a:xfrm>
          <a:prstGeom prst="rect">
            <a:avLst/>
          </a:prstGeom>
        </p:spPr>
      </p:pic>
      <p:sp>
        <p:nvSpPr>
          <p:cNvPr id="5" name="Tijdelijke aanduiding voor afbeelding 10">
            <a:extLst>
              <a:ext uri="{FF2B5EF4-FFF2-40B4-BE49-F238E27FC236}">
                <a16:creationId xmlns:a16="http://schemas.microsoft.com/office/drawing/2014/main" id="{59AF52FF-3F76-574A-B8BC-709BFEBCB638}"/>
              </a:ext>
            </a:extLst>
          </p:cNvPr>
          <p:cNvSpPr>
            <a:spLocks noGrp="1"/>
          </p:cNvSpPr>
          <p:nvPr>
            <p:ph type="pic" sz="quarter" idx="10" hasCustomPrompt="1"/>
          </p:nvPr>
        </p:nvSpPr>
        <p:spPr>
          <a:xfrm>
            <a:off x="3023606" y="-24"/>
            <a:ext cx="9284289" cy="6858024"/>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67370" h="13716048">
                <a:moveTo>
                  <a:pt x="0" y="47"/>
                </a:moveTo>
                <a:lnTo>
                  <a:pt x="18567370" y="47"/>
                </a:lnTo>
                <a:lnTo>
                  <a:pt x="18567370" y="13716047"/>
                </a:lnTo>
                <a:lnTo>
                  <a:pt x="2845942" y="13716048"/>
                </a:lnTo>
                <a:lnTo>
                  <a:pt x="2139712" y="10307340"/>
                </a:lnTo>
                <a:cubicBezTo>
                  <a:pt x="2259839" y="10230726"/>
                  <a:pt x="2609336" y="10039399"/>
                  <a:pt x="2613063" y="9506689"/>
                </a:cubicBezTo>
                <a:cubicBezTo>
                  <a:pt x="2616791" y="9513729"/>
                  <a:pt x="2619369" y="4746787"/>
                  <a:pt x="2613341" y="4744325"/>
                </a:cubicBezTo>
                <a:cubicBezTo>
                  <a:pt x="2610488" y="4052888"/>
                  <a:pt x="2105341" y="3793482"/>
                  <a:pt x="1738697" y="3776916"/>
                </a:cubicBezTo>
                <a:cubicBezTo>
                  <a:pt x="1743114" y="3773603"/>
                  <a:pt x="934346" y="3775260"/>
                  <a:pt x="787162" y="3774018"/>
                </a:cubicBezTo>
                <a:cubicBezTo>
                  <a:pt x="781858" y="3756348"/>
                  <a:pt x="11930" y="-15414"/>
                  <a:pt x="0" y="47"/>
                </a:cubicBezTo>
                <a:close/>
              </a:path>
            </a:pathLst>
          </a:custGeom>
          <a:noFill/>
        </p:spPr>
        <p:txBody>
          <a:bodyPr anchor="ctr"/>
          <a:lstStyle>
            <a:lvl1pPr marL="0" indent="0" algn="ctr">
              <a:buFontTx/>
              <a:buNone/>
              <a:defRPr/>
            </a:lvl1pPr>
          </a:lstStyle>
          <a:p>
            <a:r>
              <a:rPr lang="nl-BE"/>
              <a:t>Afbeelding invoegen</a:t>
            </a:r>
          </a:p>
        </p:txBody>
      </p:sp>
      <p:sp>
        <p:nvSpPr>
          <p:cNvPr id="4" name="Rechthoek 3">
            <a:extLst>
              <a:ext uri="{FF2B5EF4-FFF2-40B4-BE49-F238E27FC236}">
                <a16:creationId xmlns:a16="http://schemas.microsoft.com/office/drawing/2014/main" id="{5409BF05-C853-D74E-B10C-1589EFD3F2EB}"/>
              </a:ext>
            </a:extLst>
          </p:cNvPr>
          <p:cNvSpPr/>
          <p:nvPr/>
        </p:nvSpPr>
        <p:spPr>
          <a:xfrm>
            <a:off x="643854" y="2071396"/>
            <a:ext cx="765160" cy="61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a:t>v</a:t>
            </a:r>
          </a:p>
        </p:txBody>
      </p:sp>
      <p:pic>
        <p:nvPicPr>
          <p:cNvPr id="8" name="Afbeelding 7">
            <a:extLst>
              <a:ext uri="{FF2B5EF4-FFF2-40B4-BE49-F238E27FC236}">
                <a16:creationId xmlns:a16="http://schemas.microsoft.com/office/drawing/2014/main" id="{25D274AE-3DAD-234E-9B0D-7C177201849E}"/>
              </a:ext>
            </a:extLst>
          </p:cNvPr>
          <p:cNvPicPr>
            <a:picLocks noChangeAspect="1"/>
          </p:cNvPicPr>
          <p:nvPr/>
        </p:nvPicPr>
        <p:blipFill>
          <a:blip r:embed="rId4"/>
          <a:stretch>
            <a:fillRect/>
          </a:stretch>
        </p:blipFill>
        <p:spPr>
          <a:xfrm>
            <a:off x="519227" y="1872265"/>
            <a:ext cx="3805268" cy="3289546"/>
          </a:xfrm>
          <a:prstGeom prst="rect">
            <a:avLst/>
          </a:prstGeom>
          <a:noFill/>
        </p:spPr>
      </p:pic>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754274" y="2189520"/>
            <a:ext cx="3239488" cy="2699722"/>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0" name="Graphic 9">
            <a:extLst>
              <a:ext uri="{FF2B5EF4-FFF2-40B4-BE49-F238E27FC236}">
                <a16:creationId xmlns:a16="http://schemas.microsoft.com/office/drawing/2014/main" id="{E9FFE6F6-3917-484D-A06E-10B17C930C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9227" y="593986"/>
            <a:ext cx="883016" cy="684293"/>
          </a:xfrm>
          <a:prstGeom prst="rect">
            <a:avLst/>
          </a:prstGeom>
        </p:spPr>
      </p:pic>
      <p:pic>
        <p:nvPicPr>
          <p:cNvPr id="12" name="Graphic 11">
            <a:extLst>
              <a:ext uri="{FF2B5EF4-FFF2-40B4-BE49-F238E27FC236}">
                <a16:creationId xmlns:a16="http://schemas.microsoft.com/office/drawing/2014/main" id="{9DF9E6CC-CEC9-6D4D-85E2-28A5368AA5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9227" y="5916640"/>
            <a:ext cx="2340616" cy="352425"/>
          </a:xfrm>
          <a:prstGeom prst="rect">
            <a:avLst/>
          </a:prstGeom>
        </p:spPr>
      </p:pic>
    </p:spTree>
    <p:extLst>
      <p:ext uri="{BB962C8B-B14F-4D97-AF65-F5344CB8AC3E}">
        <p14:creationId xmlns:p14="http://schemas.microsoft.com/office/powerpoint/2010/main" val="3764055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Titel en objec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E12A47A-8D8F-E346-A131-4B1E71FAEA65}"/>
              </a:ext>
            </a:extLst>
          </p:cNvPr>
          <p:cNvPicPr>
            <a:picLocks noChangeAspect="1"/>
          </p:cNvPicPr>
          <p:nvPr/>
        </p:nvPicPr>
        <p:blipFill>
          <a:blip r:embed="rId2"/>
          <a:stretch>
            <a:fillRect/>
          </a:stretch>
        </p:blipFill>
        <p:spPr>
          <a:xfrm>
            <a:off x="0" y="2"/>
            <a:ext cx="4457989" cy="6857999"/>
          </a:xfrm>
          <a:prstGeom prst="rect">
            <a:avLst/>
          </a:prstGeom>
        </p:spPr>
      </p:pic>
      <p:sp>
        <p:nvSpPr>
          <p:cNvPr id="5" name="Tijdelijke aanduiding voor afbeelding 10">
            <a:extLst>
              <a:ext uri="{FF2B5EF4-FFF2-40B4-BE49-F238E27FC236}">
                <a16:creationId xmlns:a16="http://schemas.microsoft.com/office/drawing/2014/main" id="{59AF52FF-3F76-574A-B8BC-709BFEBCB638}"/>
              </a:ext>
            </a:extLst>
          </p:cNvPr>
          <p:cNvSpPr>
            <a:spLocks noGrp="1"/>
          </p:cNvSpPr>
          <p:nvPr>
            <p:ph type="pic" sz="quarter" idx="10" hasCustomPrompt="1"/>
          </p:nvPr>
        </p:nvSpPr>
        <p:spPr>
          <a:xfrm>
            <a:off x="3023606" y="-24"/>
            <a:ext cx="9284289" cy="6858024"/>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67370" h="13716048">
                <a:moveTo>
                  <a:pt x="0" y="47"/>
                </a:moveTo>
                <a:lnTo>
                  <a:pt x="18567370" y="47"/>
                </a:lnTo>
                <a:lnTo>
                  <a:pt x="18567370" y="13716047"/>
                </a:lnTo>
                <a:lnTo>
                  <a:pt x="2845942" y="13716048"/>
                </a:lnTo>
                <a:lnTo>
                  <a:pt x="2139712" y="10307340"/>
                </a:lnTo>
                <a:cubicBezTo>
                  <a:pt x="2259839" y="10230726"/>
                  <a:pt x="2609336" y="10039399"/>
                  <a:pt x="2613063" y="9506689"/>
                </a:cubicBezTo>
                <a:cubicBezTo>
                  <a:pt x="2616791" y="9513729"/>
                  <a:pt x="2619369" y="4746787"/>
                  <a:pt x="2613341" y="4744325"/>
                </a:cubicBezTo>
                <a:cubicBezTo>
                  <a:pt x="2610488" y="4052888"/>
                  <a:pt x="2105341" y="3793482"/>
                  <a:pt x="1738697" y="3776916"/>
                </a:cubicBezTo>
                <a:cubicBezTo>
                  <a:pt x="1743114" y="3773603"/>
                  <a:pt x="934346" y="3775260"/>
                  <a:pt x="787162" y="3774018"/>
                </a:cubicBezTo>
                <a:cubicBezTo>
                  <a:pt x="781858" y="3756348"/>
                  <a:pt x="11930" y="-15414"/>
                  <a:pt x="0" y="47"/>
                </a:cubicBezTo>
                <a:close/>
              </a:path>
            </a:pathLst>
          </a:custGeom>
          <a:noFill/>
        </p:spPr>
        <p:txBody>
          <a:bodyPr anchor="ctr"/>
          <a:lstStyle>
            <a:lvl1pPr marL="0" indent="0" algn="ctr">
              <a:buFontTx/>
              <a:buNone/>
              <a:defRPr/>
            </a:lvl1pPr>
          </a:lstStyle>
          <a:p>
            <a:r>
              <a:rPr lang="nl-BE"/>
              <a:t>Afbeelding invoegen</a:t>
            </a:r>
          </a:p>
        </p:txBody>
      </p:sp>
      <p:sp>
        <p:nvSpPr>
          <p:cNvPr id="4" name="Rechthoek 3">
            <a:extLst>
              <a:ext uri="{FF2B5EF4-FFF2-40B4-BE49-F238E27FC236}">
                <a16:creationId xmlns:a16="http://schemas.microsoft.com/office/drawing/2014/main" id="{5409BF05-C853-D74E-B10C-1589EFD3F2EB}"/>
              </a:ext>
            </a:extLst>
          </p:cNvPr>
          <p:cNvSpPr/>
          <p:nvPr/>
        </p:nvSpPr>
        <p:spPr>
          <a:xfrm>
            <a:off x="643854" y="2071396"/>
            <a:ext cx="765160" cy="6158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754274" y="2189520"/>
            <a:ext cx="3239488" cy="2699722"/>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821919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5_Titel en object">
    <p:spTree>
      <p:nvGrpSpPr>
        <p:cNvPr id="1" name=""/>
        <p:cNvGrpSpPr/>
        <p:nvPr/>
      </p:nvGrpSpPr>
      <p:grpSpPr>
        <a:xfrm>
          <a:off x="0" y="0"/>
          <a:ext cx="0" cy="0"/>
          <a:chOff x="0" y="0"/>
          <a:chExt cx="0" cy="0"/>
        </a:xfrm>
      </p:grpSpPr>
      <p:sp>
        <p:nvSpPr>
          <p:cNvPr id="7" name="Rechthoek 4">
            <a:extLst>
              <a:ext uri="{FF2B5EF4-FFF2-40B4-BE49-F238E27FC236}">
                <a16:creationId xmlns:a16="http://schemas.microsoft.com/office/drawing/2014/main" id="{00E38A07-0EC5-5048-B942-579B2D2F2239}"/>
              </a:ext>
            </a:extLst>
          </p:cNvPr>
          <p:cNvSpPr/>
          <p:nvPr/>
        </p:nvSpPr>
        <p:spPr>
          <a:xfrm>
            <a:off x="-19842" y="-6016"/>
            <a:ext cx="4477831" cy="6906795"/>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 name="connsiteX0" fmla="*/ 9 w 14245397"/>
              <a:gd name="connsiteY0" fmla="*/ 0 h 13788348"/>
              <a:gd name="connsiteX1" fmla="*/ 11357818 w 14245397"/>
              <a:gd name="connsiteY1" fmla="*/ 48126 h 13788348"/>
              <a:gd name="connsiteX2" fmla="*/ 14245397 w 14245397"/>
              <a:gd name="connsiteY2" fmla="*/ 13788189 h 13788348"/>
              <a:gd name="connsiteX3" fmla="*/ 5462344 w 14245397"/>
              <a:gd name="connsiteY3" fmla="*/ 12617115 h 13788348"/>
              <a:gd name="connsiteX4" fmla="*/ 9 w 14245397"/>
              <a:gd name="connsiteY4" fmla="*/ 0 h 13788348"/>
              <a:gd name="connsiteX0" fmla="*/ 9 w 14245397"/>
              <a:gd name="connsiteY0" fmla="*/ 0 h 13836315"/>
              <a:gd name="connsiteX1" fmla="*/ 11357818 w 14245397"/>
              <a:gd name="connsiteY1" fmla="*/ 48126 h 13836315"/>
              <a:gd name="connsiteX2" fmla="*/ 14245397 w 14245397"/>
              <a:gd name="connsiteY2" fmla="*/ 13788189 h 13836315"/>
              <a:gd name="connsiteX3" fmla="*/ 5379217 w 14245397"/>
              <a:gd name="connsiteY3" fmla="*/ 13836315 h 13836315"/>
              <a:gd name="connsiteX4" fmla="*/ 9 w 14245397"/>
              <a:gd name="connsiteY4" fmla="*/ 0 h 13836315"/>
              <a:gd name="connsiteX0" fmla="*/ 17 w 14245405"/>
              <a:gd name="connsiteY0" fmla="*/ 0 h 13836315"/>
              <a:gd name="connsiteX1" fmla="*/ 11357826 w 14245405"/>
              <a:gd name="connsiteY1" fmla="*/ 48126 h 13836315"/>
              <a:gd name="connsiteX2" fmla="*/ 14245405 w 14245405"/>
              <a:gd name="connsiteY2" fmla="*/ 13788189 h 13836315"/>
              <a:gd name="connsiteX3" fmla="*/ 5379225 w 14245405"/>
              <a:gd name="connsiteY3" fmla="*/ 13836315 h 13836315"/>
              <a:gd name="connsiteX4" fmla="*/ 17 w 14245405"/>
              <a:gd name="connsiteY4" fmla="*/ 0 h 13836315"/>
              <a:gd name="connsiteX0" fmla="*/ 1277116 w 10036104"/>
              <a:gd name="connsiteY0" fmla="*/ 2030056 h 13788189"/>
              <a:gd name="connsiteX1" fmla="*/ 7148525 w 10036104"/>
              <a:gd name="connsiteY1" fmla="*/ 0 h 13788189"/>
              <a:gd name="connsiteX2" fmla="*/ 10036104 w 10036104"/>
              <a:gd name="connsiteY2" fmla="*/ 13740063 h 13788189"/>
              <a:gd name="connsiteX3" fmla="*/ 1169924 w 10036104"/>
              <a:gd name="connsiteY3" fmla="*/ 13788189 h 13788189"/>
              <a:gd name="connsiteX4" fmla="*/ 1277116 w 10036104"/>
              <a:gd name="connsiteY4" fmla="*/ 2030056 h 13788189"/>
              <a:gd name="connsiteX0" fmla="*/ 1133369 w 10086321"/>
              <a:gd name="connsiteY0" fmla="*/ 7292 h 13788189"/>
              <a:gd name="connsiteX1" fmla="*/ 7198742 w 10086321"/>
              <a:gd name="connsiteY1" fmla="*/ 0 h 13788189"/>
              <a:gd name="connsiteX2" fmla="*/ 10086321 w 10086321"/>
              <a:gd name="connsiteY2" fmla="*/ 13740063 h 13788189"/>
              <a:gd name="connsiteX3" fmla="*/ 1220141 w 10086321"/>
              <a:gd name="connsiteY3" fmla="*/ 13788189 h 13788189"/>
              <a:gd name="connsiteX4" fmla="*/ 1133369 w 10086321"/>
              <a:gd name="connsiteY4" fmla="*/ 7292 h 13788189"/>
              <a:gd name="connsiteX0" fmla="*/ 1487252 w 10440204"/>
              <a:gd name="connsiteY0" fmla="*/ 7292 h 13788189"/>
              <a:gd name="connsiteX1" fmla="*/ 7552625 w 10440204"/>
              <a:gd name="connsiteY1" fmla="*/ 0 h 13788189"/>
              <a:gd name="connsiteX2" fmla="*/ 10440204 w 10440204"/>
              <a:gd name="connsiteY2" fmla="*/ 13740063 h 13788189"/>
              <a:gd name="connsiteX3" fmla="*/ 1574024 w 10440204"/>
              <a:gd name="connsiteY3" fmla="*/ 13788189 h 13788189"/>
              <a:gd name="connsiteX4" fmla="*/ 1487252 w 10440204"/>
              <a:gd name="connsiteY4" fmla="*/ 7292 h 13788189"/>
              <a:gd name="connsiteX0" fmla="*/ 589566 w 9542518"/>
              <a:gd name="connsiteY0" fmla="*/ 7292 h 13788189"/>
              <a:gd name="connsiteX1" fmla="*/ 6654939 w 9542518"/>
              <a:gd name="connsiteY1" fmla="*/ 0 h 13788189"/>
              <a:gd name="connsiteX2" fmla="*/ 9542518 w 9542518"/>
              <a:gd name="connsiteY2" fmla="*/ 13740063 h 13788189"/>
              <a:gd name="connsiteX3" fmla="*/ 676338 w 9542518"/>
              <a:gd name="connsiteY3" fmla="*/ 13788189 h 13788189"/>
              <a:gd name="connsiteX4" fmla="*/ 589566 w 9542518"/>
              <a:gd name="connsiteY4" fmla="*/ 7292 h 13788189"/>
              <a:gd name="connsiteX0" fmla="*/ 0 w 8952952"/>
              <a:gd name="connsiteY0" fmla="*/ 7292 h 13788189"/>
              <a:gd name="connsiteX1" fmla="*/ 6065373 w 8952952"/>
              <a:gd name="connsiteY1" fmla="*/ 0 h 13788189"/>
              <a:gd name="connsiteX2" fmla="*/ 8952952 w 8952952"/>
              <a:gd name="connsiteY2" fmla="*/ 13740063 h 13788189"/>
              <a:gd name="connsiteX3" fmla="*/ 86772 w 8952952"/>
              <a:gd name="connsiteY3" fmla="*/ 13788189 h 13788189"/>
              <a:gd name="connsiteX4" fmla="*/ 0 w 8952952"/>
              <a:gd name="connsiteY4" fmla="*/ 7292 h 13788189"/>
              <a:gd name="connsiteX0" fmla="*/ 0 w 8952952"/>
              <a:gd name="connsiteY0" fmla="*/ 7292 h 13750089"/>
              <a:gd name="connsiteX1" fmla="*/ 6065373 w 8952952"/>
              <a:gd name="connsiteY1" fmla="*/ 0 h 13750089"/>
              <a:gd name="connsiteX2" fmla="*/ 8952952 w 8952952"/>
              <a:gd name="connsiteY2" fmla="*/ 13740063 h 13750089"/>
              <a:gd name="connsiteX3" fmla="*/ 48672 w 8952952"/>
              <a:gd name="connsiteY3" fmla="*/ 13750089 h 13750089"/>
              <a:gd name="connsiteX4" fmla="*/ 0 w 8952952"/>
              <a:gd name="connsiteY4" fmla="*/ 7292 h 13750089"/>
              <a:gd name="connsiteX0" fmla="*/ 2128 w 8955080"/>
              <a:gd name="connsiteY0" fmla="*/ 7292 h 13813589"/>
              <a:gd name="connsiteX1" fmla="*/ 6067501 w 8955080"/>
              <a:gd name="connsiteY1" fmla="*/ 0 h 13813589"/>
              <a:gd name="connsiteX2" fmla="*/ 8955080 w 8955080"/>
              <a:gd name="connsiteY2" fmla="*/ 13740063 h 13813589"/>
              <a:gd name="connsiteX3" fmla="*/ 0 w 8955080"/>
              <a:gd name="connsiteY3" fmla="*/ 13813589 h 13813589"/>
              <a:gd name="connsiteX4" fmla="*/ 2128 w 8955080"/>
              <a:gd name="connsiteY4" fmla="*/ 7292 h 13813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5080" h="13813589">
                <a:moveTo>
                  <a:pt x="2128" y="7292"/>
                </a:moveTo>
                <a:lnTo>
                  <a:pt x="6067501" y="0"/>
                </a:lnTo>
                <a:lnTo>
                  <a:pt x="8955080" y="13740063"/>
                </a:lnTo>
                <a:lnTo>
                  <a:pt x="0" y="13813589"/>
                </a:lnTo>
                <a:cubicBezTo>
                  <a:pt x="19141" y="13544094"/>
                  <a:pt x="45514" y="6897740"/>
                  <a:pt x="2128" y="729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sp>
        <p:nvSpPr>
          <p:cNvPr id="10" name="Vrije vorm 9">
            <a:extLst>
              <a:ext uri="{FF2B5EF4-FFF2-40B4-BE49-F238E27FC236}">
                <a16:creationId xmlns:a16="http://schemas.microsoft.com/office/drawing/2014/main" id="{F1CA3B3F-1857-6B45-BDC6-89CC815CC0C6}"/>
              </a:ext>
            </a:extLst>
          </p:cNvPr>
          <p:cNvSpPr/>
          <p:nvPr/>
        </p:nvSpPr>
        <p:spPr>
          <a:xfrm>
            <a:off x="451219" y="1865248"/>
            <a:ext cx="3889836" cy="3361710"/>
          </a:xfrm>
          <a:custGeom>
            <a:avLst/>
            <a:gdLst>
              <a:gd name="connsiteX0" fmla="*/ 0 w 3426759"/>
              <a:gd name="connsiteY0" fmla="*/ 0 h 2961698"/>
              <a:gd name="connsiteX1" fmla="*/ 3139669 w 3426759"/>
              <a:gd name="connsiteY1" fmla="*/ 0 h 2961698"/>
              <a:gd name="connsiteX2" fmla="*/ 3426759 w 3426759"/>
              <a:gd name="connsiteY2" fmla="*/ 287010 h 2961698"/>
              <a:gd name="connsiteX3" fmla="*/ 3426759 w 3426759"/>
              <a:gd name="connsiteY3" fmla="*/ 2674688 h 2961698"/>
              <a:gd name="connsiteX4" fmla="*/ 3139669 w 3426759"/>
              <a:gd name="connsiteY4" fmla="*/ 2961698 h 2961698"/>
              <a:gd name="connsiteX5" fmla="*/ 287090 w 3426759"/>
              <a:gd name="connsiteY5" fmla="*/ 2961698 h 2961698"/>
              <a:gd name="connsiteX6" fmla="*/ 0 w 3426759"/>
              <a:gd name="connsiteY6" fmla="*/ 2674688 h 2961698"/>
              <a:gd name="connsiteX7" fmla="*/ 0 w 3426759"/>
              <a:gd name="connsiteY7" fmla="*/ 0 h 2961698"/>
              <a:gd name="connsiteX8" fmla="*/ 0 w 3426759"/>
              <a:gd name="connsiteY8" fmla="*/ 0 h 296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759" h="2961698">
                <a:moveTo>
                  <a:pt x="0" y="0"/>
                </a:moveTo>
                <a:lnTo>
                  <a:pt x="3139669" y="0"/>
                </a:lnTo>
                <a:cubicBezTo>
                  <a:pt x="3298222" y="0"/>
                  <a:pt x="3426759" y="128499"/>
                  <a:pt x="3426759" y="287010"/>
                </a:cubicBezTo>
                <a:lnTo>
                  <a:pt x="3426759" y="2674688"/>
                </a:lnTo>
                <a:cubicBezTo>
                  <a:pt x="3426759" y="2833197"/>
                  <a:pt x="3298222" y="2961698"/>
                  <a:pt x="3139669" y="2961698"/>
                </a:cubicBezTo>
                <a:lnTo>
                  <a:pt x="287090" y="2961698"/>
                </a:lnTo>
                <a:cubicBezTo>
                  <a:pt x="128535" y="2961698"/>
                  <a:pt x="0" y="2833197"/>
                  <a:pt x="0" y="2674688"/>
                </a:cubicBezTo>
                <a:lnTo>
                  <a:pt x="0" y="0"/>
                </a:lnTo>
                <a:lnTo>
                  <a:pt x="0" y="0"/>
                </a:lnTo>
                <a:close/>
              </a:path>
            </a:pathLst>
          </a:custGeom>
          <a:solidFill>
            <a:srgbClr val="FFFFFF"/>
          </a:solidFill>
          <a:ln w="6095" cap="flat">
            <a:noFill/>
            <a:prstDash val="solid"/>
            <a:miter/>
          </a:ln>
        </p:spPr>
        <p:txBody>
          <a:bodyPr rtlCol="0" anchor="ctr"/>
          <a:lstStyle/>
          <a:p>
            <a:endParaRPr lang="nl-BE" sz="900"/>
          </a:p>
        </p:txBody>
      </p:sp>
      <p:sp>
        <p:nvSpPr>
          <p:cNvPr id="5" name="Tijdelijke aanduiding voor afbeelding 10">
            <a:extLst>
              <a:ext uri="{FF2B5EF4-FFF2-40B4-BE49-F238E27FC236}">
                <a16:creationId xmlns:a16="http://schemas.microsoft.com/office/drawing/2014/main" id="{59AF52FF-3F76-574A-B8BC-709BFEBCB638}"/>
              </a:ext>
            </a:extLst>
          </p:cNvPr>
          <p:cNvSpPr>
            <a:spLocks noGrp="1"/>
          </p:cNvSpPr>
          <p:nvPr>
            <p:ph type="pic" sz="quarter" idx="10" hasCustomPrompt="1"/>
          </p:nvPr>
        </p:nvSpPr>
        <p:spPr>
          <a:xfrm>
            <a:off x="3010058" y="0"/>
            <a:ext cx="9297837" cy="6858001"/>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 name="connsiteX0" fmla="*/ 0 w 18160970"/>
              <a:gd name="connsiteY0" fmla="*/ 325120 h 13716001"/>
              <a:gd name="connsiteX1" fmla="*/ 18160970 w 18160970"/>
              <a:gd name="connsiteY1" fmla="*/ 0 h 13716001"/>
              <a:gd name="connsiteX2" fmla="*/ 18160970 w 18160970"/>
              <a:gd name="connsiteY2" fmla="*/ 13716000 h 13716001"/>
              <a:gd name="connsiteX3" fmla="*/ 2439542 w 18160970"/>
              <a:gd name="connsiteY3" fmla="*/ 13716001 h 13716001"/>
              <a:gd name="connsiteX4" fmla="*/ 1733312 w 18160970"/>
              <a:gd name="connsiteY4" fmla="*/ 10307293 h 13716001"/>
              <a:gd name="connsiteX5" fmla="*/ 2206663 w 18160970"/>
              <a:gd name="connsiteY5" fmla="*/ 9506642 h 13716001"/>
              <a:gd name="connsiteX6" fmla="*/ 2206941 w 18160970"/>
              <a:gd name="connsiteY6" fmla="*/ 4744278 h 13716001"/>
              <a:gd name="connsiteX7" fmla="*/ 1332297 w 18160970"/>
              <a:gd name="connsiteY7" fmla="*/ 3776869 h 13716001"/>
              <a:gd name="connsiteX8" fmla="*/ 380762 w 18160970"/>
              <a:gd name="connsiteY8" fmla="*/ 3773971 h 13716001"/>
              <a:gd name="connsiteX9" fmla="*/ 0 w 18160970"/>
              <a:gd name="connsiteY9" fmla="*/ 325120 h 13716001"/>
              <a:gd name="connsiteX0" fmla="*/ 0 w 18594464"/>
              <a:gd name="connsiteY0" fmla="*/ 6773 h 13716001"/>
              <a:gd name="connsiteX1" fmla="*/ 18594464 w 18594464"/>
              <a:gd name="connsiteY1" fmla="*/ 0 h 13716001"/>
              <a:gd name="connsiteX2" fmla="*/ 18594464 w 18594464"/>
              <a:gd name="connsiteY2" fmla="*/ 13716000 h 13716001"/>
              <a:gd name="connsiteX3" fmla="*/ 2873036 w 18594464"/>
              <a:gd name="connsiteY3" fmla="*/ 13716001 h 13716001"/>
              <a:gd name="connsiteX4" fmla="*/ 2166806 w 18594464"/>
              <a:gd name="connsiteY4" fmla="*/ 10307293 h 13716001"/>
              <a:gd name="connsiteX5" fmla="*/ 2640157 w 18594464"/>
              <a:gd name="connsiteY5" fmla="*/ 9506642 h 13716001"/>
              <a:gd name="connsiteX6" fmla="*/ 2640435 w 18594464"/>
              <a:gd name="connsiteY6" fmla="*/ 4744278 h 13716001"/>
              <a:gd name="connsiteX7" fmla="*/ 1765791 w 18594464"/>
              <a:gd name="connsiteY7" fmla="*/ 3776869 h 13716001"/>
              <a:gd name="connsiteX8" fmla="*/ 814256 w 18594464"/>
              <a:gd name="connsiteY8" fmla="*/ 3773971 h 13716001"/>
              <a:gd name="connsiteX9" fmla="*/ 0 w 18594464"/>
              <a:gd name="connsiteY9" fmla="*/ 6773 h 13716001"/>
              <a:gd name="connsiteX0" fmla="*/ 0 w 18594464"/>
              <a:gd name="connsiteY0" fmla="*/ 6773 h 13716001"/>
              <a:gd name="connsiteX1" fmla="*/ 18594464 w 18594464"/>
              <a:gd name="connsiteY1" fmla="*/ 0 h 13716001"/>
              <a:gd name="connsiteX2" fmla="*/ 18594464 w 18594464"/>
              <a:gd name="connsiteY2" fmla="*/ 13716000 h 13716001"/>
              <a:gd name="connsiteX3" fmla="*/ 2873036 w 18594464"/>
              <a:gd name="connsiteY3" fmla="*/ 13716001 h 13716001"/>
              <a:gd name="connsiteX4" fmla="*/ 2166806 w 18594464"/>
              <a:gd name="connsiteY4" fmla="*/ 10307293 h 13716001"/>
              <a:gd name="connsiteX5" fmla="*/ 2640157 w 18594464"/>
              <a:gd name="connsiteY5" fmla="*/ 9506642 h 13716001"/>
              <a:gd name="connsiteX6" fmla="*/ 2640435 w 18594464"/>
              <a:gd name="connsiteY6" fmla="*/ 4744278 h 13716001"/>
              <a:gd name="connsiteX7" fmla="*/ 1765791 w 18594464"/>
              <a:gd name="connsiteY7" fmla="*/ 3776869 h 13716001"/>
              <a:gd name="connsiteX8" fmla="*/ 807482 w 18594464"/>
              <a:gd name="connsiteY8" fmla="*/ 3773971 h 13716001"/>
              <a:gd name="connsiteX9" fmla="*/ 0 w 18594464"/>
              <a:gd name="connsiteY9" fmla="*/ 6773 h 137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94464" h="13716001">
                <a:moveTo>
                  <a:pt x="0" y="6773"/>
                </a:moveTo>
                <a:lnTo>
                  <a:pt x="18594464" y="0"/>
                </a:lnTo>
                <a:lnTo>
                  <a:pt x="18594464" y="13716000"/>
                </a:lnTo>
                <a:lnTo>
                  <a:pt x="2873036" y="13716001"/>
                </a:lnTo>
                <a:lnTo>
                  <a:pt x="2166806" y="10307293"/>
                </a:lnTo>
                <a:cubicBezTo>
                  <a:pt x="2286933" y="10230679"/>
                  <a:pt x="2636430" y="10039352"/>
                  <a:pt x="2640157" y="9506642"/>
                </a:cubicBezTo>
                <a:cubicBezTo>
                  <a:pt x="2643885" y="9513682"/>
                  <a:pt x="2646463" y="4746740"/>
                  <a:pt x="2640435" y="4744278"/>
                </a:cubicBezTo>
                <a:cubicBezTo>
                  <a:pt x="2637582" y="4052841"/>
                  <a:pt x="2132435" y="3793435"/>
                  <a:pt x="1765791" y="3776869"/>
                </a:cubicBezTo>
                <a:cubicBezTo>
                  <a:pt x="1770208" y="3773556"/>
                  <a:pt x="954666" y="3775213"/>
                  <a:pt x="807482" y="3773971"/>
                </a:cubicBezTo>
                <a:cubicBezTo>
                  <a:pt x="802178" y="3756301"/>
                  <a:pt x="11930" y="-8688"/>
                  <a:pt x="0" y="6773"/>
                </a:cubicBezTo>
                <a:close/>
              </a:path>
            </a:pathLst>
          </a:custGeom>
          <a:noFill/>
        </p:spPr>
        <p:txBody>
          <a:bodyPr anchor="ctr"/>
          <a:lstStyle>
            <a:lvl1pPr marL="0" indent="0" algn="ctr">
              <a:buFontTx/>
              <a:buNone/>
              <a:defRPr/>
            </a:lvl1pPr>
          </a:lstStyle>
          <a:p>
            <a:r>
              <a:rPr lang="nl-BE"/>
              <a:t>Afbeelding invoegen</a:t>
            </a:r>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754274" y="2189520"/>
            <a:ext cx="3239488" cy="2699722"/>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8" name="Afbeelding 7">
            <a:extLst>
              <a:ext uri="{FF2B5EF4-FFF2-40B4-BE49-F238E27FC236}">
                <a16:creationId xmlns:a16="http://schemas.microsoft.com/office/drawing/2014/main" id="{D80C5295-69F3-1045-A702-CA03E9877E4A}"/>
              </a:ext>
            </a:extLst>
          </p:cNvPr>
          <p:cNvPicPr>
            <a:picLocks noChangeAspect="1"/>
          </p:cNvPicPr>
          <p:nvPr/>
        </p:nvPicPr>
        <p:blipFill>
          <a:blip r:embed="rId2"/>
          <a:stretch>
            <a:fillRect/>
          </a:stretch>
        </p:blipFill>
        <p:spPr>
          <a:xfrm>
            <a:off x="587396" y="549518"/>
            <a:ext cx="846914" cy="658668"/>
          </a:xfrm>
          <a:prstGeom prst="rect">
            <a:avLst/>
          </a:prstGeom>
        </p:spPr>
      </p:pic>
      <p:pic>
        <p:nvPicPr>
          <p:cNvPr id="9" name="Afbeelding 8">
            <a:extLst>
              <a:ext uri="{FF2B5EF4-FFF2-40B4-BE49-F238E27FC236}">
                <a16:creationId xmlns:a16="http://schemas.microsoft.com/office/drawing/2014/main" id="{475F1E09-79C9-F04F-9B3F-C8A447B9A71A}"/>
              </a:ext>
            </a:extLst>
          </p:cNvPr>
          <p:cNvPicPr>
            <a:picLocks noChangeAspect="1"/>
          </p:cNvPicPr>
          <p:nvPr/>
        </p:nvPicPr>
        <p:blipFill>
          <a:blip r:embed="rId3"/>
          <a:stretch>
            <a:fillRect/>
          </a:stretch>
        </p:blipFill>
        <p:spPr>
          <a:xfrm>
            <a:off x="587396" y="5925149"/>
            <a:ext cx="2422662" cy="378079"/>
          </a:xfrm>
          <a:prstGeom prst="rect">
            <a:avLst/>
          </a:prstGeom>
        </p:spPr>
      </p:pic>
    </p:spTree>
    <p:extLst>
      <p:ext uri="{BB962C8B-B14F-4D97-AF65-F5344CB8AC3E}">
        <p14:creationId xmlns:p14="http://schemas.microsoft.com/office/powerpoint/2010/main" val="283191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Titel en object">
    <p:spTree>
      <p:nvGrpSpPr>
        <p:cNvPr id="1" name=""/>
        <p:cNvGrpSpPr/>
        <p:nvPr/>
      </p:nvGrpSpPr>
      <p:grpSpPr>
        <a:xfrm>
          <a:off x="0" y="0"/>
          <a:ext cx="0" cy="0"/>
          <a:chOff x="0" y="0"/>
          <a:chExt cx="0" cy="0"/>
        </a:xfrm>
      </p:grpSpPr>
      <p:sp>
        <p:nvSpPr>
          <p:cNvPr id="7" name="Tijdelijke aanduiding voor afbeelding 10">
            <a:extLst>
              <a:ext uri="{FF2B5EF4-FFF2-40B4-BE49-F238E27FC236}">
                <a16:creationId xmlns:a16="http://schemas.microsoft.com/office/drawing/2014/main" id="{16435268-5D24-6841-9578-F25FF2A754B0}"/>
              </a:ext>
            </a:extLst>
          </p:cNvPr>
          <p:cNvSpPr>
            <a:spLocks noGrp="1"/>
          </p:cNvSpPr>
          <p:nvPr>
            <p:ph type="pic" sz="quarter" idx="10" hasCustomPrompt="1"/>
          </p:nvPr>
        </p:nvSpPr>
        <p:spPr>
          <a:xfrm>
            <a:off x="-1565" y="0"/>
            <a:ext cx="12193566" cy="6858000"/>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5544" h="13716000">
                <a:moveTo>
                  <a:pt x="3131" y="0"/>
                </a:moveTo>
                <a:lnTo>
                  <a:pt x="24385544" y="0"/>
                </a:lnTo>
                <a:lnTo>
                  <a:pt x="24385544" y="13716000"/>
                </a:lnTo>
                <a:lnTo>
                  <a:pt x="6285235" y="13712780"/>
                </a:lnTo>
                <a:cubicBezTo>
                  <a:pt x="6288166" y="13254115"/>
                  <a:pt x="6284656" y="12801889"/>
                  <a:pt x="6287587" y="12343224"/>
                </a:cubicBezTo>
                <a:cubicBezTo>
                  <a:pt x="6276566" y="12064388"/>
                  <a:pt x="6062702" y="11688959"/>
                  <a:pt x="5617020" y="11680580"/>
                </a:cubicBezTo>
                <a:lnTo>
                  <a:pt x="0" y="11680914"/>
                </a:lnTo>
                <a:cubicBezTo>
                  <a:pt x="2117" y="7789422"/>
                  <a:pt x="1014" y="3891492"/>
                  <a:pt x="3131" y="0"/>
                </a:cubicBezTo>
                <a:close/>
              </a:path>
            </a:pathLst>
          </a:custGeom>
          <a:noFill/>
        </p:spPr>
        <p:txBody>
          <a:bodyPr anchor="ctr"/>
          <a:lstStyle>
            <a:lvl1pPr marL="0" indent="0" algn="ctr">
              <a:buFontTx/>
              <a:buNone/>
              <a:defRPr/>
            </a:lvl1pPr>
          </a:lstStyle>
          <a:p>
            <a:r>
              <a:rPr lang="nl-BE"/>
              <a:t>Afbeelding invoegen</a:t>
            </a:r>
          </a:p>
        </p:txBody>
      </p:sp>
      <p:pic>
        <p:nvPicPr>
          <p:cNvPr id="8" name="Afbeelding 7">
            <a:extLst>
              <a:ext uri="{FF2B5EF4-FFF2-40B4-BE49-F238E27FC236}">
                <a16:creationId xmlns:a16="http://schemas.microsoft.com/office/drawing/2014/main" id="{DC8DA3FB-95E3-4F43-B749-0CA28C214B5C}"/>
              </a:ext>
            </a:extLst>
          </p:cNvPr>
          <p:cNvPicPr>
            <a:picLocks noChangeAspect="1"/>
          </p:cNvPicPr>
          <p:nvPr/>
        </p:nvPicPr>
        <p:blipFill>
          <a:blip r:embed="rId2"/>
          <a:stretch>
            <a:fillRect/>
          </a:stretch>
        </p:blipFill>
        <p:spPr>
          <a:xfrm>
            <a:off x="0" y="5838337"/>
            <a:ext cx="3143002" cy="1019663"/>
          </a:xfrm>
          <a:prstGeom prst="rect">
            <a:avLst/>
          </a:prstGeom>
        </p:spPr>
      </p:pic>
    </p:spTree>
    <p:extLst>
      <p:ext uri="{BB962C8B-B14F-4D97-AF65-F5344CB8AC3E}">
        <p14:creationId xmlns:p14="http://schemas.microsoft.com/office/powerpoint/2010/main" val="11427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Titel en object">
    <p:spTree>
      <p:nvGrpSpPr>
        <p:cNvPr id="1" name=""/>
        <p:cNvGrpSpPr/>
        <p:nvPr/>
      </p:nvGrpSpPr>
      <p:grpSpPr>
        <a:xfrm>
          <a:off x="0" y="0"/>
          <a:ext cx="0" cy="0"/>
          <a:chOff x="0" y="0"/>
          <a:chExt cx="0" cy="0"/>
        </a:xfrm>
      </p:grpSpPr>
      <p:sp>
        <p:nvSpPr>
          <p:cNvPr id="7" name="Tijdelijke aanduiding voor afbeelding 10">
            <a:extLst>
              <a:ext uri="{FF2B5EF4-FFF2-40B4-BE49-F238E27FC236}">
                <a16:creationId xmlns:a16="http://schemas.microsoft.com/office/drawing/2014/main" id="{16435268-5D24-6841-9578-F25FF2A754B0}"/>
              </a:ext>
            </a:extLst>
          </p:cNvPr>
          <p:cNvSpPr>
            <a:spLocks noGrp="1"/>
          </p:cNvSpPr>
          <p:nvPr>
            <p:ph type="pic" sz="quarter" idx="10" hasCustomPrompt="1"/>
          </p:nvPr>
        </p:nvSpPr>
        <p:spPr>
          <a:xfrm>
            <a:off x="-1565" y="0"/>
            <a:ext cx="12193566" cy="6858000"/>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5544" h="13716000">
                <a:moveTo>
                  <a:pt x="3131" y="0"/>
                </a:moveTo>
                <a:lnTo>
                  <a:pt x="24385544" y="0"/>
                </a:lnTo>
                <a:lnTo>
                  <a:pt x="24385544" y="13716000"/>
                </a:lnTo>
                <a:lnTo>
                  <a:pt x="6285235" y="13712780"/>
                </a:lnTo>
                <a:cubicBezTo>
                  <a:pt x="6288166" y="13254115"/>
                  <a:pt x="6284656" y="12801889"/>
                  <a:pt x="6287587" y="12343224"/>
                </a:cubicBezTo>
                <a:cubicBezTo>
                  <a:pt x="6276566" y="12064388"/>
                  <a:pt x="6062702" y="11688959"/>
                  <a:pt x="5617020" y="11680580"/>
                </a:cubicBezTo>
                <a:lnTo>
                  <a:pt x="0" y="11680914"/>
                </a:lnTo>
                <a:cubicBezTo>
                  <a:pt x="2117" y="7789422"/>
                  <a:pt x="1014" y="3891492"/>
                  <a:pt x="3131" y="0"/>
                </a:cubicBezTo>
                <a:close/>
              </a:path>
            </a:pathLst>
          </a:custGeom>
          <a:noFill/>
        </p:spPr>
        <p:txBody>
          <a:bodyPr anchor="ctr"/>
          <a:lstStyle>
            <a:lvl1pPr marL="0" indent="0" algn="ctr">
              <a:buFontTx/>
              <a:buNone/>
              <a:defRPr/>
            </a:lvl1pPr>
          </a:lstStyle>
          <a:p>
            <a:r>
              <a:rPr lang="nl-BE"/>
              <a:t>Afbeelding invoegen</a:t>
            </a:r>
          </a:p>
        </p:txBody>
      </p:sp>
      <p:pic>
        <p:nvPicPr>
          <p:cNvPr id="4" name="Afbeelding 3">
            <a:extLst>
              <a:ext uri="{FF2B5EF4-FFF2-40B4-BE49-F238E27FC236}">
                <a16:creationId xmlns:a16="http://schemas.microsoft.com/office/drawing/2014/main" id="{A14A1973-3806-A142-998E-9C794CC201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5839912"/>
            <a:ext cx="3143002" cy="1016513"/>
          </a:xfrm>
          <a:prstGeom prst="rect">
            <a:avLst/>
          </a:prstGeom>
        </p:spPr>
      </p:pic>
    </p:spTree>
    <p:extLst>
      <p:ext uri="{BB962C8B-B14F-4D97-AF65-F5344CB8AC3E}">
        <p14:creationId xmlns:p14="http://schemas.microsoft.com/office/powerpoint/2010/main" val="1408180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524099" y="2327564"/>
            <a:ext cx="9143802" cy="1182399"/>
          </a:xfrm>
        </p:spPr>
        <p:txBody>
          <a:bodyPr anchor="ctr" anchorCtr="0"/>
          <a:lstStyle>
            <a:lvl1pPr algn="ctr">
              <a:defRPr sz="3000"/>
            </a:lvl1pPr>
          </a:lstStyle>
          <a:p>
            <a:r>
              <a:rPr lang="nl-NL"/>
              <a:t>Klik om stijl te bewerken</a:t>
            </a:r>
            <a:endParaRPr lang="nl-BE"/>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524099" y="3602038"/>
            <a:ext cx="9143802" cy="1655763"/>
          </a:xfrm>
          <a:prstGeom prst="rect">
            <a:avLst/>
          </a:prstGeom>
        </p:spPr>
        <p:txBody>
          <a:bodyPr>
            <a:normAutofit/>
          </a:bodyPr>
          <a:lstStyle>
            <a:lvl1pPr marL="0" indent="0" algn="ctr">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a:p>
        </p:txBody>
      </p:sp>
      <p:pic>
        <p:nvPicPr>
          <p:cNvPr id="4" name="Afbeelding 3">
            <a:extLst>
              <a:ext uri="{FF2B5EF4-FFF2-40B4-BE49-F238E27FC236}">
                <a16:creationId xmlns:a16="http://schemas.microsoft.com/office/drawing/2014/main" id="{6E5BC6DA-7BFD-6A46-9B2A-20474D15A9AD}"/>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5" name="Afbeelding 4">
            <a:extLst>
              <a:ext uri="{FF2B5EF4-FFF2-40B4-BE49-F238E27FC236}">
                <a16:creationId xmlns:a16="http://schemas.microsoft.com/office/drawing/2014/main" id="{494B5D66-3F6C-5A4F-9746-C69EB7883779}"/>
              </a:ext>
            </a:extLst>
          </p:cNvPr>
          <p:cNvPicPr>
            <a:picLocks noChangeAspect="1"/>
          </p:cNvPicPr>
          <p:nvPr/>
        </p:nvPicPr>
        <p:blipFill>
          <a:blip r:embed="rId3"/>
          <a:stretch>
            <a:fillRect/>
          </a:stretch>
        </p:blipFill>
        <p:spPr>
          <a:xfrm>
            <a:off x="528672" y="475779"/>
            <a:ext cx="846914" cy="658668"/>
          </a:xfrm>
          <a:prstGeom prst="rect">
            <a:avLst/>
          </a:prstGeom>
        </p:spPr>
      </p:pic>
      <p:pic>
        <p:nvPicPr>
          <p:cNvPr id="6" name="Afbeelding 5">
            <a:extLst>
              <a:ext uri="{FF2B5EF4-FFF2-40B4-BE49-F238E27FC236}">
                <a16:creationId xmlns:a16="http://schemas.microsoft.com/office/drawing/2014/main" id="{4C44A516-49D8-4746-AD63-60EFB4A152F9}"/>
              </a:ext>
            </a:extLst>
          </p:cNvPr>
          <p:cNvPicPr>
            <a:picLocks noChangeAspect="1"/>
          </p:cNvPicPr>
          <p:nvPr/>
        </p:nvPicPr>
        <p:blipFill>
          <a:blip r:embed="rId4"/>
          <a:stretch>
            <a:fillRect/>
          </a:stretch>
        </p:blipFill>
        <p:spPr>
          <a:xfrm>
            <a:off x="9568568" y="-3649779"/>
            <a:ext cx="6271942" cy="6271534"/>
          </a:xfrm>
          <a:prstGeom prst="rect">
            <a:avLst/>
          </a:prstGeom>
        </p:spPr>
      </p:pic>
    </p:spTree>
    <p:extLst>
      <p:ext uri="{BB962C8B-B14F-4D97-AF65-F5344CB8AC3E}">
        <p14:creationId xmlns:p14="http://schemas.microsoft.com/office/powerpoint/2010/main" val="1231125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8_Titel en object">
    <p:spTree>
      <p:nvGrpSpPr>
        <p:cNvPr id="1" name=""/>
        <p:cNvGrpSpPr/>
        <p:nvPr/>
      </p:nvGrpSpPr>
      <p:grpSpPr>
        <a:xfrm>
          <a:off x="0" y="0"/>
          <a:ext cx="0" cy="0"/>
          <a:chOff x="0" y="0"/>
          <a:chExt cx="0" cy="0"/>
        </a:xfrm>
      </p:grpSpPr>
      <p:sp>
        <p:nvSpPr>
          <p:cNvPr id="7" name="Tijdelijke aanduiding voor afbeelding 10">
            <a:extLst>
              <a:ext uri="{FF2B5EF4-FFF2-40B4-BE49-F238E27FC236}">
                <a16:creationId xmlns:a16="http://schemas.microsoft.com/office/drawing/2014/main" id="{16435268-5D24-6841-9578-F25FF2A754B0}"/>
              </a:ext>
            </a:extLst>
          </p:cNvPr>
          <p:cNvSpPr>
            <a:spLocks noGrp="1"/>
          </p:cNvSpPr>
          <p:nvPr>
            <p:ph type="pic" sz="quarter" idx="10" hasCustomPrompt="1"/>
          </p:nvPr>
        </p:nvSpPr>
        <p:spPr>
          <a:xfrm>
            <a:off x="-1565" y="0"/>
            <a:ext cx="12193566" cy="6858000"/>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5544" h="13716000">
                <a:moveTo>
                  <a:pt x="3131" y="0"/>
                </a:moveTo>
                <a:lnTo>
                  <a:pt x="24385544" y="0"/>
                </a:lnTo>
                <a:lnTo>
                  <a:pt x="24385544" y="13716000"/>
                </a:lnTo>
                <a:lnTo>
                  <a:pt x="6285235" y="13712780"/>
                </a:lnTo>
                <a:cubicBezTo>
                  <a:pt x="6288166" y="13254115"/>
                  <a:pt x="6284656" y="12801889"/>
                  <a:pt x="6287587" y="12343224"/>
                </a:cubicBezTo>
                <a:cubicBezTo>
                  <a:pt x="6276566" y="12064388"/>
                  <a:pt x="6062702" y="11688959"/>
                  <a:pt x="5617020" y="11680580"/>
                </a:cubicBezTo>
                <a:lnTo>
                  <a:pt x="0" y="11680914"/>
                </a:lnTo>
                <a:cubicBezTo>
                  <a:pt x="2117" y="7789422"/>
                  <a:pt x="1014" y="3891492"/>
                  <a:pt x="3131" y="0"/>
                </a:cubicBezTo>
                <a:close/>
              </a:path>
            </a:pathLst>
          </a:custGeom>
          <a:noFill/>
        </p:spPr>
        <p:txBody>
          <a:bodyPr anchor="ctr"/>
          <a:lstStyle>
            <a:lvl1pPr marL="0" indent="0" algn="ctr">
              <a:buFontTx/>
              <a:buNone/>
              <a:defRPr/>
            </a:lvl1pPr>
          </a:lstStyle>
          <a:p>
            <a:r>
              <a:rPr lang="nl-BE"/>
              <a:t>Afbeelding invoegen</a:t>
            </a:r>
          </a:p>
        </p:txBody>
      </p:sp>
      <p:pic>
        <p:nvPicPr>
          <p:cNvPr id="5" name="Afbeelding 4">
            <a:extLst>
              <a:ext uri="{FF2B5EF4-FFF2-40B4-BE49-F238E27FC236}">
                <a16:creationId xmlns:a16="http://schemas.microsoft.com/office/drawing/2014/main" id="{862911A3-BFE6-3048-89AF-A7479E74F762}"/>
              </a:ext>
            </a:extLst>
          </p:cNvPr>
          <p:cNvPicPr>
            <a:picLocks noChangeAspect="1"/>
          </p:cNvPicPr>
          <p:nvPr/>
        </p:nvPicPr>
        <p:blipFill>
          <a:blip r:embed="rId2"/>
          <a:stretch>
            <a:fillRect/>
          </a:stretch>
        </p:blipFill>
        <p:spPr>
          <a:xfrm>
            <a:off x="0" y="5838337"/>
            <a:ext cx="3142998" cy="1019662"/>
          </a:xfrm>
          <a:prstGeom prst="rect">
            <a:avLst/>
          </a:prstGeom>
        </p:spPr>
      </p:pic>
    </p:spTree>
    <p:extLst>
      <p:ext uri="{BB962C8B-B14F-4D97-AF65-F5344CB8AC3E}">
        <p14:creationId xmlns:p14="http://schemas.microsoft.com/office/powerpoint/2010/main" val="541470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604877" y="1825626"/>
            <a:ext cx="4812192" cy="380073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5" name="Afbeelding 4">
            <a:extLst>
              <a:ext uri="{FF2B5EF4-FFF2-40B4-BE49-F238E27FC236}">
                <a16:creationId xmlns:a16="http://schemas.microsoft.com/office/drawing/2014/main" id="{0BBD0212-DEA8-2443-9355-8654D6AB3AA0}"/>
              </a:ext>
            </a:extLst>
          </p:cNvPr>
          <p:cNvPicPr>
            <a:picLocks noChangeAspect="1"/>
          </p:cNvPicPr>
          <p:nvPr/>
        </p:nvPicPr>
        <p:blipFill>
          <a:blip r:embed="rId2"/>
          <a:stretch>
            <a:fillRect/>
          </a:stretch>
        </p:blipFill>
        <p:spPr>
          <a:xfrm>
            <a:off x="604877" y="551979"/>
            <a:ext cx="846914" cy="658668"/>
          </a:xfrm>
          <a:prstGeom prst="rect">
            <a:avLst/>
          </a:prstGeom>
        </p:spPr>
      </p:pic>
      <p:pic>
        <p:nvPicPr>
          <p:cNvPr id="8" name="Afbeelding 7">
            <a:extLst>
              <a:ext uri="{FF2B5EF4-FFF2-40B4-BE49-F238E27FC236}">
                <a16:creationId xmlns:a16="http://schemas.microsoft.com/office/drawing/2014/main" id="{4C1D829E-0DEF-9D44-B3E8-EBEAB4DCDD50}"/>
              </a:ext>
            </a:extLst>
          </p:cNvPr>
          <p:cNvPicPr>
            <a:picLocks noChangeAspect="1"/>
          </p:cNvPicPr>
          <p:nvPr/>
        </p:nvPicPr>
        <p:blipFill>
          <a:blip r:embed="rId3"/>
          <a:stretch>
            <a:fillRect/>
          </a:stretch>
        </p:blipFill>
        <p:spPr>
          <a:xfrm>
            <a:off x="604877" y="6198418"/>
            <a:ext cx="2422662" cy="378079"/>
          </a:xfrm>
          <a:prstGeom prst="rect">
            <a:avLst/>
          </a:prstGeom>
        </p:spPr>
      </p:pic>
      <p:pic>
        <p:nvPicPr>
          <p:cNvPr id="10" name="Afbeelding 9">
            <a:extLst>
              <a:ext uri="{FF2B5EF4-FFF2-40B4-BE49-F238E27FC236}">
                <a16:creationId xmlns:a16="http://schemas.microsoft.com/office/drawing/2014/main" id="{864DB001-FA13-D742-979C-BF716B2DA0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078587" y="4936807"/>
            <a:ext cx="3842636" cy="3842386"/>
          </a:xfrm>
          <a:prstGeom prst="rect">
            <a:avLst/>
          </a:prstGeom>
        </p:spPr>
      </p:pic>
      <p:sp>
        <p:nvSpPr>
          <p:cNvPr id="6" name="Tijdelijke aanduiding voor afbeelding 10">
            <a:extLst>
              <a:ext uri="{FF2B5EF4-FFF2-40B4-BE49-F238E27FC236}">
                <a16:creationId xmlns:a16="http://schemas.microsoft.com/office/drawing/2014/main" id="{89C6D8DD-7E47-7B40-9F6A-1935892813F6}"/>
              </a:ext>
            </a:extLst>
          </p:cNvPr>
          <p:cNvSpPr>
            <a:spLocks noGrp="1"/>
          </p:cNvSpPr>
          <p:nvPr>
            <p:ph type="pic" sz="quarter" idx="10" hasCustomPrompt="1"/>
          </p:nvPr>
        </p:nvSpPr>
        <p:spPr>
          <a:xfrm>
            <a:off x="5650447" y="-1587"/>
            <a:ext cx="6541553" cy="6862881"/>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no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3839705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el en object">
    <p:spTree>
      <p:nvGrpSpPr>
        <p:cNvPr id="1" name=""/>
        <p:cNvGrpSpPr/>
        <p:nvPr/>
      </p:nvGrpSpPr>
      <p:grpSpPr>
        <a:xfrm>
          <a:off x="0" y="0"/>
          <a:ext cx="0" cy="0"/>
          <a:chOff x="0" y="0"/>
          <a:chExt cx="0" cy="0"/>
        </a:xfrm>
      </p:grpSpPr>
      <p:sp>
        <p:nvSpPr>
          <p:cNvPr id="7" name="Rechthoek 4">
            <a:extLst>
              <a:ext uri="{FF2B5EF4-FFF2-40B4-BE49-F238E27FC236}">
                <a16:creationId xmlns:a16="http://schemas.microsoft.com/office/drawing/2014/main" id="{910B7455-5B5A-7249-A0FF-C0EF37BE5E7D}"/>
              </a:ext>
            </a:extLst>
          </p:cNvPr>
          <p:cNvSpPr/>
          <p:nvPr/>
        </p:nvSpPr>
        <p:spPr>
          <a:xfrm>
            <a:off x="-39942" y="-24063"/>
            <a:ext cx="7135191" cy="6918158"/>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9453" h="13836315">
                <a:moveTo>
                  <a:pt x="24065" y="0"/>
                </a:moveTo>
                <a:lnTo>
                  <a:pt x="11381874" y="48126"/>
                </a:lnTo>
                <a:lnTo>
                  <a:pt x="14269453" y="13788189"/>
                </a:lnTo>
                <a:lnTo>
                  <a:pt x="0" y="13836315"/>
                </a:lnTo>
                <a:cubicBezTo>
                  <a:pt x="8022" y="9224210"/>
                  <a:pt x="16043" y="4612105"/>
                  <a:pt x="24065" y="0"/>
                </a:cubicBezTo>
                <a:close/>
              </a:path>
            </a:pathLst>
          </a:cu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pic>
        <p:nvPicPr>
          <p:cNvPr id="9" name="Afbeelding 8">
            <a:extLst>
              <a:ext uri="{FF2B5EF4-FFF2-40B4-BE49-F238E27FC236}">
                <a16:creationId xmlns:a16="http://schemas.microsoft.com/office/drawing/2014/main" id="{3828D6A6-09D8-D64E-B5F3-4F17ECAF997A}"/>
              </a:ext>
            </a:extLst>
          </p:cNvPr>
          <p:cNvPicPr>
            <a:picLocks noChangeAspect="1"/>
          </p:cNvPicPr>
          <p:nvPr/>
        </p:nvPicPr>
        <p:blipFill>
          <a:blip r:embed="rId2"/>
          <a:stretch>
            <a:fillRect/>
          </a:stretch>
        </p:blipFill>
        <p:spPr>
          <a:xfrm>
            <a:off x="5078586" y="4936807"/>
            <a:ext cx="3842637" cy="3842386"/>
          </a:xfrm>
          <a:prstGeom prst="rect">
            <a:avLst/>
          </a:prstGeom>
        </p:spPr>
      </p:pic>
      <p:pic>
        <p:nvPicPr>
          <p:cNvPr id="10" name="Afbeelding 9">
            <a:extLst>
              <a:ext uri="{FF2B5EF4-FFF2-40B4-BE49-F238E27FC236}">
                <a16:creationId xmlns:a16="http://schemas.microsoft.com/office/drawing/2014/main" id="{E1534FE5-2580-EE40-A913-3922BFB5A6CB}"/>
              </a:ext>
            </a:extLst>
          </p:cNvPr>
          <p:cNvPicPr>
            <a:picLocks noChangeAspect="1"/>
          </p:cNvPicPr>
          <p:nvPr/>
        </p:nvPicPr>
        <p:blipFill>
          <a:blip r:embed="rId3"/>
          <a:stretch>
            <a:fillRect/>
          </a:stretch>
        </p:blipFill>
        <p:spPr>
          <a:xfrm>
            <a:off x="604877" y="551979"/>
            <a:ext cx="846914" cy="658668"/>
          </a:xfrm>
          <a:prstGeom prst="rect">
            <a:avLst/>
          </a:prstGeom>
        </p:spPr>
      </p:pic>
      <p:pic>
        <p:nvPicPr>
          <p:cNvPr id="11" name="Afbeelding 10">
            <a:extLst>
              <a:ext uri="{FF2B5EF4-FFF2-40B4-BE49-F238E27FC236}">
                <a16:creationId xmlns:a16="http://schemas.microsoft.com/office/drawing/2014/main" id="{5808B6D7-BA22-5F4F-89B3-62AF493AAE3C}"/>
              </a:ext>
            </a:extLst>
          </p:cNvPr>
          <p:cNvPicPr>
            <a:picLocks noChangeAspect="1"/>
          </p:cNvPicPr>
          <p:nvPr/>
        </p:nvPicPr>
        <p:blipFill>
          <a:blip r:embed="rId4"/>
          <a:stretch>
            <a:fillRect/>
          </a:stretch>
        </p:blipFill>
        <p:spPr>
          <a:xfrm>
            <a:off x="604877" y="6198418"/>
            <a:ext cx="2422662" cy="378079"/>
          </a:xfrm>
          <a:prstGeom prst="rect">
            <a:avLst/>
          </a:prstGeom>
        </p:spPr>
      </p:pic>
      <p:sp>
        <p:nvSpPr>
          <p:cNvPr id="12" name="Tijdelijke aanduiding voor afbeelding 10">
            <a:extLst>
              <a:ext uri="{FF2B5EF4-FFF2-40B4-BE49-F238E27FC236}">
                <a16:creationId xmlns:a16="http://schemas.microsoft.com/office/drawing/2014/main" id="{48267E04-8FB3-3D48-B184-A96D30908654}"/>
              </a:ext>
            </a:extLst>
          </p:cNvPr>
          <p:cNvSpPr>
            <a:spLocks noGrp="1"/>
          </p:cNvSpPr>
          <p:nvPr>
            <p:ph type="pic" sz="quarter" idx="10" hasCustomPrompt="1"/>
          </p:nvPr>
        </p:nvSpPr>
        <p:spPr>
          <a:xfrm>
            <a:off x="5650447" y="-1587"/>
            <a:ext cx="6541553" cy="6862881"/>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noFill/>
        </p:spPr>
        <p:txBody>
          <a:bodyPr anchor="ctr"/>
          <a:lstStyle>
            <a:lvl1pPr marL="0" indent="0" algn="ctr">
              <a:buFontTx/>
              <a:buNone/>
              <a:defRPr/>
            </a:lvl1pPr>
          </a:lstStyle>
          <a:p>
            <a:r>
              <a:rPr lang="nl-BE"/>
              <a:t>Afbeelding invoegen</a:t>
            </a:r>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604877" y="1825626"/>
            <a:ext cx="4812192" cy="38007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400916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0_Titel en object">
    <p:spTree>
      <p:nvGrpSpPr>
        <p:cNvPr id="1" name=""/>
        <p:cNvGrpSpPr/>
        <p:nvPr/>
      </p:nvGrpSpPr>
      <p:grpSpPr>
        <a:xfrm>
          <a:off x="0" y="0"/>
          <a:ext cx="0" cy="0"/>
          <a:chOff x="0" y="0"/>
          <a:chExt cx="0" cy="0"/>
        </a:xfrm>
      </p:grpSpPr>
      <p:sp>
        <p:nvSpPr>
          <p:cNvPr id="7" name="Rechthoek 4">
            <a:extLst>
              <a:ext uri="{FF2B5EF4-FFF2-40B4-BE49-F238E27FC236}">
                <a16:creationId xmlns:a16="http://schemas.microsoft.com/office/drawing/2014/main" id="{AA4356D7-D559-FD4B-9D5C-0BEB10D99C31}"/>
              </a:ext>
            </a:extLst>
          </p:cNvPr>
          <p:cNvSpPr/>
          <p:nvPr/>
        </p:nvSpPr>
        <p:spPr>
          <a:xfrm>
            <a:off x="-39942" y="-24063"/>
            <a:ext cx="7135191" cy="6918158"/>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9453" h="13836315">
                <a:moveTo>
                  <a:pt x="24065" y="0"/>
                </a:moveTo>
                <a:lnTo>
                  <a:pt x="11381874" y="48126"/>
                </a:lnTo>
                <a:lnTo>
                  <a:pt x="14269453" y="13788189"/>
                </a:lnTo>
                <a:lnTo>
                  <a:pt x="0" y="13836315"/>
                </a:lnTo>
                <a:cubicBezTo>
                  <a:pt x="8022" y="9224210"/>
                  <a:pt x="16043" y="4612105"/>
                  <a:pt x="24065" y="0"/>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pic>
        <p:nvPicPr>
          <p:cNvPr id="9" name="Afbeelding 8">
            <a:extLst>
              <a:ext uri="{FF2B5EF4-FFF2-40B4-BE49-F238E27FC236}">
                <a16:creationId xmlns:a16="http://schemas.microsoft.com/office/drawing/2014/main" id="{D4241B94-BE49-BC41-8EF1-893E992B1E33}"/>
              </a:ext>
            </a:extLst>
          </p:cNvPr>
          <p:cNvPicPr>
            <a:picLocks noChangeAspect="1"/>
          </p:cNvPicPr>
          <p:nvPr/>
        </p:nvPicPr>
        <p:blipFill>
          <a:blip r:embed="rId2"/>
          <a:stretch>
            <a:fillRect/>
          </a:stretch>
        </p:blipFill>
        <p:spPr>
          <a:xfrm>
            <a:off x="5078586" y="4936807"/>
            <a:ext cx="3842637" cy="3842386"/>
          </a:xfrm>
          <a:prstGeom prst="rect">
            <a:avLst/>
          </a:prstGeom>
        </p:spPr>
      </p:pic>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604877" y="1825626"/>
            <a:ext cx="4812192" cy="380073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5" name="Afbeelding 4">
            <a:extLst>
              <a:ext uri="{FF2B5EF4-FFF2-40B4-BE49-F238E27FC236}">
                <a16:creationId xmlns:a16="http://schemas.microsoft.com/office/drawing/2014/main" id="{0BBD0212-DEA8-2443-9355-8654D6AB3AA0}"/>
              </a:ext>
            </a:extLst>
          </p:cNvPr>
          <p:cNvPicPr>
            <a:picLocks noChangeAspect="1"/>
          </p:cNvPicPr>
          <p:nvPr/>
        </p:nvPicPr>
        <p:blipFill>
          <a:blip r:embed="rId3"/>
          <a:stretch>
            <a:fillRect/>
          </a:stretch>
        </p:blipFill>
        <p:spPr>
          <a:xfrm>
            <a:off x="604877" y="551979"/>
            <a:ext cx="846914" cy="658668"/>
          </a:xfrm>
          <a:prstGeom prst="rect">
            <a:avLst/>
          </a:prstGeom>
        </p:spPr>
      </p:pic>
      <p:pic>
        <p:nvPicPr>
          <p:cNvPr id="8" name="Afbeelding 7">
            <a:extLst>
              <a:ext uri="{FF2B5EF4-FFF2-40B4-BE49-F238E27FC236}">
                <a16:creationId xmlns:a16="http://schemas.microsoft.com/office/drawing/2014/main" id="{4C1D829E-0DEF-9D44-B3E8-EBEAB4DCDD50}"/>
              </a:ext>
            </a:extLst>
          </p:cNvPr>
          <p:cNvPicPr>
            <a:picLocks noChangeAspect="1"/>
          </p:cNvPicPr>
          <p:nvPr/>
        </p:nvPicPr>
        <p:blipFill>
          <a:blip r:embed="rId4"/>
          <a:stretch>
            <a:fillRect/>
          </a:stretch>
        </p:blipFill>
        <p:spPr>
          <a:xfrm>
            <a:off x="604877" y="6198418"/>
            <a:ext cx="2422662" cy="378079"/>
          </a:xfrm>
          <a:prstGeom prst="rect">
            <a:avLst/>
          </a:prstGeom>
        </p:spPr>
      </p:pic>
      <p:sp>
        <p:nvSpPr>
          <p:cNvPr id="6" name="Tijdelijke aanduiding voor afbeelding 10">
            <a:extLst>
              <a:ext uri="{FF2B5EF4-FFF2-40B4-BE49-F238E27FC236}">
                <a16:creationId xmlns:a16="http://schemas.microsoft.com/office/drawing/2014/main" id="{89C6D8DD-7E47-7B40-9F6A-1935892813F6}"/>
              </a:ext>
            </a:extLst>
          </p:cNvPr>
          <p:cNvSpPr>
            <a:spLocks noGrp="1"/>
          </p:cNvSpPr>
          <p:nvPr>
            <p:ph type="pic" sz="quarter" idx="10" hasCustomPrompt="1"/>
          </p:nvPr>
        </p:nvSpPr>
        <p:spPr>
          <a:xfrm>
            <a:off x="5650447" y="-1587"/>
            <a:ext cx="6541553" cy="6862881"/>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no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2308933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6_Titel en object">
    <p:spTree>
      <p:nvGrpSpPr>
        <p:cNvPr id="1" name=""/>
        <p:cNvGrpSpPr/>
        <p:nvPr/>
      </p:nvGrpSpPr>
      <p:grpSpPr>
        <a:xfrm>
          <a:off x="0" y="0"/>
          <a:ext cx="0" cy="0"/>
          <a:chOff x="0" y="0"/>
          <a:chExt cx="0" cy="0"/>
        </a:xfrm>
      </p:grpSpPr>
      <p:sp>
        <p:nvSpPr>
          <p:cNvPr id="7" name="Rechthoek 4">
            <a:extLst>
              <a:ext uri="{FF2B5EF4-FFF2-40B4-BE49-F238E27FC236}">
                <a16:creationId xmlns:a16="http://schemas.microsoft.com/office/drawing/2014/main" id="{910B7455-5B5A-7249-A0FF-C0EF37BE5E7D}"/>
              </a:ext>
            </a:extLst>
          </p:cNvPr>
          <p:cNvSpPr/>
          <p:nvPr/>
        </p:nvSpPr>
        <p:spPr>
          <a:xfrm>
            <a:off x="-39942" y="-24063"/>
            <a:ext cx="7135191" cy="6918158"/>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9453" h="13836315">
                <a:moveTo>
                  <a:pt x="24065" y="0"/>
                </a:moveTo>
                <a:lnTo>
                  <a:pt x="11381874" y="48126"/>
                </a:lnTo>
                <a:lnTo>
                  <a:pt x="14269453" y="13788189"/>
                </a:lnTo>
                <a:lnTo>
                  <a:pt x="0" y="13836315"/>
                </a:lnTo>
                <a:cubicBezTo>
                  <a:pt x="8022" y="9224210"/>
                  <a:pt x="16043" y="4612105"/>
                  <a:pt x="24065" y="0"/>
                </a:cubicBezTo>
                <a:close/>
              </a:path>
            </a:pathLst>
          </a:cu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pic>
        <p:nvPicPr>
          <p:cNvPr id="9" name="Afbeelding 8">
            <a:extLst>
              <a:ext uri="{FF2B5EF4-FFF2-40B4-BE49-F238E27FC236}">
                <a16:creationId xmlns:a16="http://schemas.microsoft.com/office/drawing/2014/main" id="{3828D6A6-09D8-D64E-B5F3-4F17ECAF997A}"/>
              </a:ext>
            </a:extLst>
          </p:cNvPr>
          <p:cNvPicPr>
            <a:picLocks noChangeAspect="1"/>
          </p:cNvPicPr>
          <p:nvPr/>
        </p:nvPicPr>
        <p:blipFill>
          <a:blip r:embed="rId2"/>
          <a:stretch>
            <a:fillRect/>
          </a:stretch>
        </p:blipFill>
        <p:spPr>
          <a:xfrm>
            <a:off x="5078586" y="4936807"/>
            <a:ext cx="3842637" cy="3842386"/>
          </a:xfrm>
          <a:prstGeom prst="rect">
            <a:avLst/>
          </a:prstGeom>
        </p:spPr>
      </p:pic>
      <p:pic>
        <p:nvPicPr>
          <p:cNvPr id="10" name="Afbeelding 9">
            <a:extLst>
              <a:ext uri="{FF2B5EF4-FFF2-40B4-BE49-F238E27FC236}">
                <a16:creationId xmlns:a16="http://schemas.microsoft.com/office/drawing/2014/main" id="{E1534FE5-2580-EE40-A913-3922BFB5A6CB}"/>
              </a:ext>
            </a:extLst>
          </p:cNvPr>
          <p:cNvPicPr>
            <a:picLocks noChangeAspect="1"/>
          </p:cNvPicPr>
          <p:nvPr/>
        </p:nvPicPr>
        <p:blipFill>
          <a:blip r:embed="rId3"/>
          <a:stretch>
            <a:fillRect/>
          </a:stretch>
        </p:blipFill>
        <p:spPr>
          <a:xfrm>
            <a:off x="604877" y="551979"/>
            <a:ext cx="846914" cy="658668"/>
          </a:xfrm>
          <a:prstGeom prst="rect">
            <a:avLst/>
          </a:prstGeom>
        </p:spPr>
      </p:pic>
      <p:pic>
        <p:nvPicPr>
          <p:cNvPr id="11" name="Afbeelding 10">
            <a:extLst>
              <a:ext uri="{FF2B5EF4-FFF2-40B4-BE49-F238E27FC236}">
                <a16:creationId xmlns:a16="http://schemas.microsoft.com/office/drawing/2014/main" id="{5808B6D7-BA22-5F4F-89B3-62AF493AAE3C}"/>
              </a:ext>
            </a:extLst>
          </p:cNvPr>
          <p:cNvPicPr>
            <a:picLocks noChangeAspect="1"/>
          </p:cNvPicPr>
          <p:nvPr/>
        </p:nvPicPr>
        <p:blipFill>
          <a:blip r:embed="rId4"/>
          <a:stretch>
            <a:fillRect/>
          </a:stretch>
        </p:blipFill>
        <p:spPr>
          <a:xfrm>
            <a:off x="604877" y="6198418"/>
            <a:ext cx="2422662" cy="378079"/>
          </a:xfrm>
          <a:prstGeom prst="rect">
            <a:avLst/>
          </a:prstGeom>
        </p:spPr>
      </p:pic>
      <p:sp>
        <p:nvSpPr>
          <p:cNvPr id="12" name="Tijdelijke aanduiding voor afbeelding 10">
            <a:extLst>
              <a:ext uri="{FF2B5EF4-FFF2-40B4-BE49-F238E27FC236}">
                <a16:creationId xmlns:a16="http://schemas.microsoft.com/office/drawing/2014/main" id="{48267E04-8FB3-3D48-B184-A96D30908654}"/>
              </a:ext>
            </a:extLst>
          </p:cNvPr>
          <p:cNvSpPr>
            <a:spLocks noGrp="1"/>
          </p:cNvSpPr>
          <p:nvPr>
            <p:ph type="pic" sz="quarter" idx="10" hasCustomPrompt="1"/>
          </p:nvPr>
        </p:nvSpPr>
        <p:spPr>
          <a:xfrm>
            <a:off x="5650447" y="-1587"/>
            <a:ext cx="6541553" cy="6862881"/>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noFill/>
        </p:spPr>
        <p:txBody>
          <a:bodyPr anchor="ctr"/>
          <a:lstStyle>
            <a:lvl1pPr marL="0" indent="0" algn="ctr">
              <a:buFontTx/>
              <a:buNone/>
              <a:defRPr/>
            </a:lvl1pPr>
          </a:lstStyle>
          <a:p>
            <a:r>
              <a:rPr lang="nl-BE"/>
              <a:t>Afbeelding invoegen</a:t>
            </a:r>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604877" y="1825626"/>
            <a:ext cx="4812192" cy="38007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746694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838255" y="1825626"/>
            <a:ext cx="10515491" cy="380073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7" name="Afbeelding 6">
            <a:extLst>
              <a:ext uri="{FF2B5EF4-FFF2-40B4-BE49-F238E27FC236}">
                <a16:creationId xmlns:a16="http://schemas.microsoft.com/office/drawing/2014/main" id="{8D916C65-C9A0-2C47-ACA8-71C55EE49485}"/>
              </a:ext>
            </a:extLst>
          </p:cNvPr>
          <p:cNvPicPr>
            <a:picLocks noChangeAspect="1"/>
          </p:cNvPicPr>
          <p:nvPr/>
        </p:nvPicPr>
        <p:blipFill>
          <a:blip r:embed="rId2"/>
          <a:stretch>
            <a:fillRect/>
          </a:stretch>
        </p:blipFill>
        <p:spPr>
          <a:xfrm>
            <a:off x="0" y="5838337"/>
            <a:ext cx="3143002" cy="1019663"/>
          </a:xfrm>
          <a:prstGeom prst="rect">
            <a:avLst/>
          </a:prstGeom>
        </p:spPr>
      </p:pic>
    </p:spTree>
    <p:extLst>
      <p:ext uri="{BB962C8B-B14F-4D97-AF65-F5344CB8AC3E}">
        <p14:creationId xmlns:p14="http://schemas.microsoft.com/office/powerpoint/2010/main" val="2641969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9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838255" y="1825626"/>
            <a:ext cx="10515491" cy="380073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5" name="Afbeelding 4">
            <a:extLst>
              <a:ext uri="{FF2B5EF4-FFF2-40B4-BE49-F238E27FC236}">
                <a16:creationId xmlns:a16="http://schemas.microsoft.com/office/drawing/2014/main" id="{1F101C29-2491-3B40-A00D-33951B6239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5839912"/>
            <a:ext cx="3143002" cy="1016513"/>
          </a:xfrm>
          <a:prstGeom prst="rect">
            <a:avLst/>
          </a:prstGeom>
        </p:spPr>
      </p:pic>
    </p:spTree>
    <p:extLst>
      <p:ext uri="{BB962C8B-B14F-4D97-AF65-F5344CB8AC3E}">
        <p14:creationId xmlns:p14="http://schemas.microsoft.com/office/powerpoint/2010/main" val="1604325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594002" y="365125"/>
            <a:ext cx="5501998" cy="1325563"/>
          </a:xfrm>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594002" y="1825626"/>
            <a:ext cx="5501998" cy="380073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7" name="Afbeelding 6">
            <a:extLst>
              <a:ext uri="{FF2B5EF4-FFF2-40B4-BE49-F238E27FC236}">
                <a16:creationId xmlns:a16="http://schemas.microsoft.com/office/drawing/2014/main" id="{8D916C65-C9A0-2C47-ACA8-71C55EE49485}"/>
              </a:ext>
            </a:extLst>
          </p:cNvPr>
          <p:cNvPicPr>
            <a:picLocks noChangeAspect="1"/>
          </p:cNvPicPr>
          <p:nvPr/>
        </p:nvPicPr>
        <p:blipFill>
          <a:blip r:embed="rId2"/>
          <a:stretch>
            <a:fillRect/>
          </a:stretch>
        </p:blipFill>
        <p:spPr>
          <a:xfrm>
            <a:off x="0" y="5838337"/>
            <a:ext cx="3143002" cy="1019663"/>
          </a:xfrm>
          <a:prstGeom prst="rect">
            <a:avLst/>
          </a:prstGeom>
        </p:spPr>
      </p:pic>
      <p:pic>
        <p:nvPicPr>
          <p:cNvPr id="5" name="Afbeelding 4">
            <a:extLst>
              <a:ext uri="{FF2B5EF4-FFF2-40B4-BE49-F238E27FC236}">
                <a16:creationId xmlns:a16="http://schemas.microsoft.com/office/drawing/2014/main" id="{9F352126-BBA9-A140-8F66-8474AFA89AB1}"/>
              </a:ext>
            </a:extLst>
          </p:cNvPr>
          <p:cNvPicPr>
            <a:picLocks noChangeAspect="1"/>
          </p:cNvPicPr>
          <p:nvPr/>
        </p:nvPicPr>
        <p:blipFill>
          <a:blip r:embed="rId2"/>
          <a:stretch>
            <a:fillRect/>
          </a:stretch>
        </p:blipFill>
        <p:spPr>
          <a:xfrm>
            <a:off x="19528" y="5838337"/>
            <a:ext cx="3143002" cy="1019663"/>
          </a:xfrm>
          <a:prstGeom prst="rect">
            <a:avLst/>
          </a:prstGeom>
        </p:spPr>
      </p:pic>
      <p:sp>
        <p:nvSpPr>
          <p:cNvPr id="6" name="Tijdelijke aanduiding voor afbeelding 10">
            <a:extLst>
              <a:ext uri="{FF2B5EF4-FFF2-40B4-BE49-F238E27FC236}">
                <a16:creationId xmlns:a16="http://schemas.microsoft.com/office/drawing/2014/main" id="{F34095BE-0391-F943-B76E-DE5A27B1C55C}"/>
              </a:ext>
            </a:extLst>
          </p:cNvPr>
          <p:cNvSpPr>
            <a:spLocks noGrp="1"/>
          </p:cNvSpPr>
          <p:nvPr>
            <p:ph type="pic" sz="quarter" idx="10"/>
          </p:nvPr>
        </p:nvSpPr>
        <p:spPr>
          <a:xfrm>
            <a:off x="6453851" y="431526"/>
            <a:ext cx="5407163" cy="5406811"/>
          </a:xfrm>
          <a:prstGeom prst="star16">
            <a:avLst/>
          </a:prstGeom>
          <a:noFill/>
        </p:spPr>
        <p:txBody>
          <a:bodyPr anchor="ctr"/>
          <a:lstStyle>
            <a:lvl1pPr algn="ctr">
              <a:buFontTx/>
              <a:buNone/>
              <a:defRPr/>
            </a:lvl1pPr>
          </a:lstStyle>
          <a:p>
            <a:r>
              <a:rPr lang="nl-NL"/>
              <a:t>Klik op het pictogram als u een afbeelding wilt toevoegen</a:t>
            </a:r>
            <a:endParaRPr lang="nl-BE"/>
          </a:p>
        </p:txBody>
      </p:sp>
      <p:pic>
        <p:nvPicPr>
          <p:cNvPr id="8" name="Afbeelding 7">
            <a:extLst>
              <a:ext uri="{FF2B5EF4-FFF2-40B4-BE49-F238E27FC236}">
                <a16:creationId xmlns:a16="http://schemas.microsoft.com/office/drawing/2014/main" id="{9F861E3C-4093-F944-B5E9-D2A5AA0DDCA2}"/>
              </a:ext>
            </a:extLst>
          </p:cNvPr>
          <p:cNvPicPr>
            <a:picLocks noChangeAspect="1"/>
          </p:cNvPicPr>
          <p:nvPr/>
        </p:nvPicPr>
        <p:blipFill>
          <a:blip r:embed="rId3"/>
          <a:stretch>
            <a:fillRect/>
          </a:stretch>
        </p:blipFill>
        <p:spPr>
          <a:xfrm>
            <a:off x="9586864" y="-3640766"/>
            <a:ext cx="6271942" cy="6271534"/>
          </a:xfrm>
          <a:prstGeom prst="rect">
            <a:avLst/>
          </a:prstGeom>
        </p:spPr>
      </p:pic>
    </p:spTree>
    <p:extLst>
      <p:ext uri="{BB962C8B-B14F-4D97-AF65-F5344CB8AC3E}">
        <p14:creationId xmlns:p14="http://schemas.microsoft.com/office/powerpoint/2010/main" val="6818219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6385579" y="365125"/>
            <a:ext cx="5501998" cy="1325563"/>
          </a:xfrm>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6385579" y="1825626"/>
            <a:ext cx="5501998" cy="380073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7" name="Afbeelding 6">
            <a:extLst>
              <a:ext uri="{FF2B5EF4-FFF2-40B4-BE49-F238E27FC236}">
                <a16:creationId xmlns:a16="http://schemas.microsoft.com/office/drawing/2014/main" id="{8D916C65-C9A0-2C47-ACA8-71C55EE49485}"/>
              </a:ext>
            </a:extLst>
          </p:cNvPr>
          <p:cNvPicPr>
            <a:picLocks noChangeAspect="1"/>
          </p:cNvPicPr>
          <p:nvPr/>
        </p:nvPicPr>
        <p:blipFill>
          <a:blip r:embed="rId2"/>
          <a:stretch>
            <a:fillRect/>
          </a:stretch>
        </p:blipFill>
        <p:spPr>
          <a:xfrm>
            <a:off x="0" y="5838337"/>
            <a:ext cx="3143002" cy="1019663"/>
          </a:xfrm>
          <a:prstGeom prst="rect">
            <a:avLst/>
          </a:prstGeom>
        </p:spPr>
      </p:pic>
      <p:pic>
        <p:nvPicPr>
          <p:cNvPr id="5" name="Afbeelding 4">
            <a:extLst>
              <a:ext uri="{FF2B5EF4-FFF2-40B4-BE49-F238E27FC236}">
                <a16:creationId xmlns:a16="http://schemas.microsoft.com/office/drawing/2014/main" id="{9F352126-BBA9-A140-8F66-8474AFA89AB1}"/>
              </a:ext>
            </a:extLst>
          </p:cNvPr>
          <p:cNvPicPr>
            <a:picLocks noChangeAspect="1"/>
          </p:cNvPicPr>
          <p:nvPr/>
        </p:nvPicPr>
        <p:blipFill>
          <a:blip r:embed="rId2"/>
          <a:stretch>
            <a:fillRect/>
          </a:stretch>
        </p:blipFill>
        <p:spPr>
          <a:xfrm>
            <a:off x="19528" y="5838337"/>
            <a:ext cx="3143002" cy="1019663"/>
          </a:xfrm>
          <a:prstGeom prst="rect">
            <a:avLst/>
          </a:prstGeom>
        </p:spPr>
      </p:pic>
      <p:pic>
        <p:nvPicPr>
          <p:cNvPr id="9" name="Afbeelding 8">
            <a:extLst>
              <a:ext uri="{FF2B5EF4-FFF2-40B4-BE49-F238E27FC236}">
                <a16:creationId xmlns:a16="http://schemas.microsoft.com/office/drawing/2014/main" id="{5323F6B4-9803-0944-A0C3-341C6F44AF13}"/>
              </a:ext>
            </a:extLst>
          </p:cNvPr>
          <p:cNvPicPr>
            <a:picLocks noChangeAspect="1"/>
          </p:cNvPicPr>
          <p:nvPr/>
        </p:nvPicPr>
        <p:blipFill>
          <a:blip r:embed="rId3"/>
          <a:stretch>
            <a:fillRect/>
          </a:stretch>
        </p:blipFill>
        <p:spPr>
          <a:xfrm>
            <a:off x="9567336" y="4220662"/>
            <a:ext cx="6271942" cy="6271534"/>
          </a:xfrm>
          <a:prstGeom prst="rect">
            <a:avLst/>
          </a:prstGeom>
        </p:spPr>
      </p:pic>
      <p:sp>
        <p:nvSpPr>
          <p:cNvPr id="10" name="Tijdelijke aanduiding voor afbeelding 10">
            <a:extLst>
              <a:ext uri="{FF2B5EF4-FFF2-40B4-BE49-F238E27FC236}">
                <a16:creationId xmlns:a16="http://schemas.microsoft.com/office/drawing/2014/main" id="{B32D3AD0-FBD8-BC44-AA9A-C720BF25C123}"/>
              </a:ext>
            </a:extLst>
          </p:cNvPr>
          <p:cNvSpPr>
            <a:spLocks noGrp="1"/>
          </p:cNvSpPr>
          <p:nvPr>
            <p:ph type="pic" sz="quarter" idx="10"/>
          </p:nvPr>
        </p:nvSpPr>
        <p:spPr>
          <a:xfrm>
            <a:off x="-1326982" y="-1359175"/>
            <a:ext cx="7023832" cy="7023375"/>
          </a:xfrm>
          <a:prstGeom prst="star16">
            <a:avLst/>
          </a:prstGeom>
          <a:noFill/>
        </p:spPr>
        <p:txBody>
          <a:bodyPr anchor="ctr"/>
          <a:lstStyle>
            <a:lvl1pPr algn="ctr">
              <a:buFontTx/>
              <a:buNone/>
              <a:defRPr/>
            </a:lvl1pPr>
          </a:lstStyle>
          <a:p>
            <a:r>
              <a:rPr lang="nl-NL"/>
              <a:t>Klik op het pictogram als u een afbeelding wilt toevoegen</a:t>
            </a:r>
            <a:endParaRPr lang="nl-BE"/>
          </a:p>
        </p:txBody>
      </p:sp>
    </p:spTree>
    <p:extLst>
      <p:ext uri="{BB962C8B-B14F-4D97-AF65-F5344CB8AC3E}">
        <p14:creationId xmlns:p14="http://schemas.microsoft.com/office/powerpoint/2010/main" val="3244496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2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3550754" y="365125"/>
            <a:ext cx="8245774" cy="1325563"/>
          </a:xfrm>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3550754" y="1825625"/>
            <a:ext cx="8245774" cy="4345987"/>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7" name="Afbeelding 6">
            <a:extLst>
              <a:ext uri="{FF2B5EF4-FFF2-40B4-BE49-F238E27FC236}">
                <a16:creationId xmlns:a16="http://schemas.microsoft.com/office/drawing/2014/main" id="{8D916C65-C9A0-2C47-ACA8-71C55EE49485}"/>
              </a:ext>
            </a:extLst>
          </p:cNvPr>
          <p:cNvPicPr>
            <a:picLocks noChangeAspect="1"/>
          </p:cNvPicPr>
          <p:nvPr/>
        </p:nvPicPr>
        <p:blipFill>
          <a:blip r:embed="rId2"/>
          <a:stretch>
            <a:fillRect/>
          </a:stretch>
        </p:blipFill>
        <p:spPr>
          <a:xfrm>
            <a:off x="0" y="5838337"/>
            <a:ext cx="3143002" cy="1019663"/>
          </a:xfrm>
          <a:prstGeom prst="rect">
            <a:avLst/>
          </a:prstGeom>
        </p:spPr>
      </p:pic>
      <p:pic>
        <p:nvPicPr>
          <p:cNvPr id="5" name="Afbeelding 4">
            <a:extLst>
              <a:ext uri="{FF2B5EF4-FFF2-40B4-BE49-F238E27FC236}">
                <a16:creationId xmlns:a16="http://schemas.microsoft.com/office/drawing/2014/main" id="{9F352126-BBA9-A140-8F66-8474AFA89AB1}"/>
              </a:ext>
            </a:extLst>
          </p:cNvPr>
          <p:cNvPicPr>
            <a:picLocks noChangeAspect="1"/>
          </p:cNvPicPr>
          <p:nvPr/>
        </p:nvPicPr>
        <p:blipFill>
          <a:blip r:embed="rId2"/>
          <a:stretch>
            <a:fillRect/>
          </a:stretch>
        </p:blipFill>
        <p:spPr>
          <a:xfrm>
            <a:off x="19528" y="5838337"/>
            <a:ext cx="3143002" cy="1019663"/>
          </a:xfrm>
          <a:prstGeom prst="rect">
            <a:avLst/>
          </a:prstGeom>
        </p:spPr>
      </p:pic>
      <p:pic>
        <p:nvPicPr>
          <p:cNvPr id="9" name="Afbeelding 8">
            <a:extLst>
              <a:ext uri="{FF2B5EF4-FFF2-40B4-BE49-F238E27FC236}">
                <a16:creationId xmlns:a16="http://schemas.microsoft.com/office/drawing/2014/main" id="{B333B2F0-3B52-3145-BB71-4CE069BA034E}"/>
              </a:ext>
            </a:extLst>
          </p:cNvPr>
          <p:cNvPicPr>
            <a:picLocks noChangeAspect="1"/>
          </p:cNvPicPr>
          <p:nvPr/>
        </p:nvPicPr>
        <p:blipFill>
          <a:blip r:embed="rId2"/>
          <a:stretch>
            <a:fillRect/>
          </a:stretch>
        </p:blipFill>
        <p:spPr>
          <a:xfrm>
            <a:off x="0" y="5838337"/>
            <a:ext cx="3143002" cy="1019663"/>
          </a:xfrm>
          <a:prstGeom prst="rect">
            <a:avLst/>
          </a:prstGeom>
        </p:spPr>
      </p:pic>
      <p:sp>
        <p:nvSpPr>
          <p:cNvPr id="10" name="Tijdelijke aanduiding voor afbeelding 10">
            <a:extLst>
              <a:ext uri="{FF2B5EF4-FFF2-40B4-BE49-F238E27FC236}">
                <a16:creationId xmlns:a16="http://schemas.microsoft.com/office/drawing/2014/main" id="{6F279B0B-AFBB-1340-ADE5-77600051E03A}"/>
              </a:ext>
            </a:extLst>
          </p:cNvPr>
          <p:cNvSpPr>
            <a:spLocks noGrp="1"/>
          </p:cNvSpPr>
          <p:nvPr>
            <p:ph type="pic" sz="quarter" idx="11" hasCustomPrompt="1"/>
          </p:nvPr>
        </p:nvSpPr>
        <p:spPr>
          <a:xfrm>
            <a:off x="-1565" y="-8467"/>
            <a:ext cx="3150577" cy="6180079"/>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2780"/>
              <a:gd name="connsiteX1" fmla="*/ 24385544 w 24385544"/>
              <a:gd name="connsiteY1" fmla="*/ 0 h 13712780"/>
              <a:gd name="connsiteX2" fmla="*/ 6285235 w 24385544"/>
              <a:gd name="connsiteY2" fmla="*/ 13712780 h 13712780"/>
              <a:gd name="connsiteX3" fmla="*/ 6287587 w 24385544"/>
              <a:gd name="connsiteY3" fmla="*/ 12343224 h 13712780"/>
              <a:gd name="connsiteX4" fmla="*/ 5617020 w 24385544"/>
              <a:gd name="connsiteY4" fmla="*/ 11680580 h 13712780"/>
              <a:gd name="connsiteX5" fmla="*/ 0 w 24385544"/>
              <a:gd name="connsiteY5" fmla="*/ 11680914 h 13712780"/>
              <a:gd name="connsiteX6" fmla="*/ 3131 w 24385544"/>
              <a:gd name="connsiteY6" fmla="*/ 0 h 13712780"/>
              <a:gd name="connsiteX0" fmla="*/ 3131 w 24385544"/>
              <a:gd name="connsiteY0" fmla="*/ 0 h 12343224"/>
              <a:gd name="connsiteX1" fmla="*/ 24385544 w 24385544"/>
              <a:gd name="connsiteY1" fmla="*/ 0 h 12343224"/>
              <a:gd name="connsiteX2" fmla="*/ 6287587 w 24385544"/>
              <a:gd name="connsiteY2" fmla="*/ 12343224 h 12343224"/>
              <a:gd name="connsiteX3" fmla="*/ 5617020 w 24385544"/>
              <a:gd name="connsiteY3" fmla="*/ 11680580 h 12343224"/>
              <a:gd name="connsiteX4" fmla="*/ 0 w 24385544"/>
              <a:gd name="connsiteY4" fmla="*/ 11680914 h 12343224"/>
              <a:gd name="connsiteX5" fmla="*/ 3131 w 24385544"/>
              <a:gd name="connsiteY5" fmla="*/ 0 h 12343224"/>
              <a:gd name="connsiteX0" fmla="*/ 3131 w 10212344"/>
              <a:gd name="connsiteY0" fmla="*/ 0 h 12343224"/>
              <a:gd name="connsiteX1" fmla="*/ 10212344 w 10212344"/>
              <a:gd name="connsiteY1" fmla="*/ 152400 h 12343224"/>
              <a:gd name="connsiteX2" fmla="*/ 6287587 w 10212344"/>
              <a:gd name="connsiteY2" fmla="*/ 12343224 h 12343224"/>
              <a:gd name="connsiteX3" fmla="*/ 5617020 w 10212344"/>
              <a:gd name="connsiteY3" fmla="*/ 11680580 h 12343224"/>
              <a:gd name="connsiteX4" fmla="*/ 0 w 10212344"/>
              <a:gd name="connsiteY4" fmla="*/ 11680914 h 12343224"/>
              <a:gd name="connsiteX5" fmla="*/ 3131 w 10212344"/>
              <a:gd name="connsiteY5" fmla="*/ 0 h 12343224"/>
              <a:gd name="connsiteX0" fmla="*/ 3131 w 6520877"/>
              <a:gd name="connsiteY0" fmla="*/ 0 h 12343224"/>
              <a:gd name="connsiteX1" fmla="*/ 6520877 w 6520877"/>
              <a:gd name="connsiteY1" fmla="*/ 16933 h 12343224"/>
              <a:gd name="connsiteX2" fmla="*/ 6287587 w 6520877"/>
              <a:gd name="connsiteY2" fmla="*/ 12343224 h 12343224"/>
              <a:gd name="connsiteX3" fmla="*/ 5617020 w 6520877"/>
              <a:gd name="connsiteY3" fmla="*/ 11680580 h 12343224"/>
              <a:gd name="connsiteX4" fmla="*/ 0 w 6520877"/>
              <a:gd name="connsiteY4" fmla="*/ 11680914 h 12343224"/>
              <a:gd name="connsiteX5" fmla="*/ 3131 w 6520877"/>
              <a:gd name="connsiteY5" fmla="*/ 0 h 12343224"/>
              <a:gd name="connsiteX0" fmla="*/ 3131 w 6287587"/>
              <a:gd name="connsiteY0" fmla="*/ 169334 h 12512558"/>
              <a:gd name="connsiteX1" fmla="*/ 5589544 w 6287587"/>
              <a:gd name="connsiteY1" fmla="*/ 0 h 12512558"/>
              <a:gd name="connsiteX2" fmla="*/ 6287587 w 6287587"/>
              <a:gd name="connsiteY2" fmla="*/ 12512558 h 12512558"/>
              <a:gd name="connsiteX3" fmla="*/ 5617020 w 6287587"/>
              <a:gd name="connsiteY3" fmla="*/ 11849914 h 12512558"/>
              <a:gd name="connsiteX4" fmla="*/ 0 w 6287587"/>
              <a:gd name="connsiteY4" fmla="*/ 11850248 h 12512558"/>
              <a:gd name="connsiteX5" fmla="*/ 3131 w 6287587"/>
              <a:gd name="connsiteY5" fmla="*/ 169334 h 12512558"/>
              <a:gd name="connsiteX0" fmla="*/ 3131 w 6300744"/>
              <a:gd name="connsiteY0" fmla="*/ 16934 h 12360158"/>
              <a:gd name="connsiteX1" fmla="*/ 6300744 w 6300744"/>
              <a:gd name="connsiteY1" fmla="*/ 0 h 12360158"/>
              <a:gd name="connsiteX2" fmla="*/ 6287587 w 6300744"/>
              <a:gd name="connsiteY2" fmla="*/ 12360158 h 12360158"/>
              <a:gd name="connsiteX3" fmla="*/ 5617020 w 6300744"/>
              <a:gd name="connsiteY3" fmla="*/ 11697514 h 12360158"/>
              <a:gd name="connsiteX4" fmla="*/ 0 w 6300744"/>
              <a:gd name="connsiteY4" fmla="*/ 11697848 h 12360158"/>
              <a:gd name="connsiteX5" fmla="*/ 3131 w 6300744"/>
              <a:gd name="connsiteY5" fmla="*/ 16934 h 123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0744" h="12360158">
                <a:moveTo>
                  <a:pt x="3131" y="16934"/>
                </a:moveTo>
                <a:lnTo>
                  <a:pt x="6300744" y="0"/>
                </a:lnTo>
                <a:cubicBezTo>
                  <a:pt x="6296358" y="4120053"/>
                  <a:pt x="6291973" y="8240105"/>
                  <a:pt x="6287587" y="12360158"/>
                </a:cubicBezTo>
                <a:cubicBezTo>
                  <a:pt x="6276566" y="12081322"/>
                  <a:pt x="6062702" y="11705893"/>
                  <a:pt x="5617020" y="11697514"/>
                </a:cubicBezTo>
                <a:lnTo>
                  <a:pt x="0" y="11697848"/>
                </a:lnTo>
                <a:cubicBezTo>
                  <a:pt x="2117" y="7806356"/>
                  <a:pt x="1014" y="3908426"/>
                  <a:pt x="3131" y="16934"/>
                </a:cubicBezTo>
                <a:close/>
              </a:path>
            </a:pathLst>
          </a:custGeom>
          <a:noFill/>
        </p:spPr>
        <p:txBody>
          <a:bodyPr anchor="ctr"/>
          <a:lstStyle>
            <a:lvl1pPr marL="0" indent="0" algn="ctr">
              <a:buFontTx/>
              <a:buNone/>
              <a:defRPr/>
            </a:lvl1pPr>
          </a:lstStyle>
          <a:p>
            <a:r>
              <a:rPr lang="nl-BE"/>
              <a:t>Afbeelding invoegen</a:t>
            </a:r>
          </a:p>
        </p:txBody>
      </p:sp>
    </p:spTree>
    <p:extLst>
      <p:ext uri="{BB962C8B-B14F-4D97-AF65-F5344CB8AC3E}">
        <p14:creationId xmlns:p14="http://schemas.microsoft.com/office/powerpoint/2010/main" val="3877800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524099" y="2327564"/>
            <a:ext cx="9143802" cy="1182399"/>
          </a:xfrm>
        </p:spPr>
        <p:txBody>
          <a:bodyPr anchor="ctr" anchorCtr="0"/>
          <a:lstStyle>
            <a:lvl1pPr algn="ctr">
              <a:defRPr sz="3000"/>
            </a:lvl1pPr>
          </a:lstStyle>
          <a:p>
            <a:r>
              <a:rPr lang="nl-NL"/>
              <a:t>Klik om stijl te bewerken</a:t>
            </a:r>
            <a:endParaRPr lang="nl-BE"/>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524099" y="3602038"/>
            <a:ext cx="9143802" cy="1655763"/>
          </a:xfrm>
          <a:prstGeom prst="rect">
            <a:avLst/>
          </a:prstGeom>
        </p:spPr>
        <p:txBody>
          <a:bodyPr>
            <a:normAutofit/>
          </a:bodyPr>
          <a:lstStyle>
            <a:lvl1pPr marL="0" indent="0" algn="ctr">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a:p>
        </p:txBody>
      </p:sp>
      <p:pic>
        <p:nvPicPr>
          <p:cNvPr id="4" name="Afbeelding 3">
            <a:extLst>
              <a:ext uri="{FF2B5EF4-FFF2-40B4-BE49-F238E27FC236}">
                <a16:creationId xmlns:a16="http://schemas.microsoft.com/office/drawing/2014/main" id="{6E5BC6DA-7BFD-6A46-9B2A-20474D15A9AD}"/>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5" name="Afbeelding 4">
            <a:extLst>
              <a:ext uri="{FF2B5EF4-FFF2-40B4-BE49-F238E27FC236}">
                <a16:creationId xmlns:a16="http://schemas.microsoft.com/office/drawing/2014/main" id="{494B5D66-3F6C-5A4F-9746-C69EB7883779}"/>
              </a:ext>
            </a:extLst>
          </p:cNvPr>
          <p:cNvPicPr>
            <a:picLocks noChangeAspect="1"/>
          </p:cNvPicPr>
          <p:nvPr/>
        </p:nvPicPr>
        <p:blipFill>
          <a:blip r:embed="rId3"/>
          <a:stretch>
            <a:fillRect/>
          </a:stretch>
        </p:blipFill>
        <p:spPr>
          <a:xfrm>
            <a:off x="528672" y="475779"/>
            <a:ext cx="846914" cy="658668"/>
          </a:xfrm>
          <a:prstGeom prst="rect">
            <a:avLst/>
          </a:prstGeom>
        </p:spPr>
      </p:pic>
      <p:pic>
        <p:nvPicPr>
          <p:cNvPr id="7" name="Afbeelding 6">
            <a:extLst>
              <a:ext uri="{FF2B5EF4-FFF2-40B4-BE49-F238E27FC236}">
                <a16:creationId xmlns:a16="http://schemas.microsoft.com/office/drawing/2014/main" id="{33352CDF-91BB-EE43-94B3-BAF7845FA441}"/>
              </a:ext>
            </a:extLst>
          </p:cNvPr>
          <p:cNvPicPr>
            <a:picLocks noChangeAspect="1"/>
          </p:cNvPicPr>
          <p:nvPr/>
        </p:nvPicPr>
        <p:blipFill>
          <a:blip r:embed="rId4"/>
          <a:stretch>
            <a:fillRect/>
          </a:stretch>
        </p:blipFill>
        <p:spPr>
          <a:xfrm>
            <a:off x="9578577" y="-3626918"/>
            <a:ext cx="6271942" cy="6271534"/>
          </a:xfrm>
          <a:prstGeom prst="rect">
            <a:avLst/>
          </a:prstGeom>
        </p:spPr>
      </p:pic>
    </p:spTree>
    <p:extLst>
      <p:ext uri="{BB962C8B-B14F-4D97-AF65-F5344CB8AC3E}">
        <p14:creationId xmlns:p14="http://schemas.microsoft.com/office/powerpoint/2010/main" val="3353706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4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594002" y="365125"/>
            <a:ext cx="5501998" cy="1325563"/>
          </a:xfrm>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594002" y="1825626"/>
            <a:ext cx="5501998" cy="380073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afbeelding 10">
            <a:extLst>
              <a:ext uri="{FF2B5EF4-FFF2-40B4-BE49-F238E27FC236}">
                <a16:creationId xmlns:a16="http://schemas.microsoft.com/office/drawing/2014/main" id="{F34095BE-0391-F943-B76E-DE5A27B1C55C}"/>
              </a:ext>
            </a:extLst>
          </p:cNvPr>
          <p:cNvSpPr>
            <a:spLocks noGrp="1"/>
          </p:cNvSpPr>
          <p:nvPr>
            <p:ph type="pic" sz="quarter" idx="10"/>
          </p:nvPr>
        </p:nvSpPr>
        <p:spPr>
          <a:xfrm>
            <a:off x="6453851" y="431526"/>
            <a:ext cx="5407163" cy="5406811"/>
          </a:xfrm>
          <a:prstGeom prst="star16">
            <a:avLst/>
          </a:prstGeom>
          <a:noFill/>
        </p:spPr>
        <p:txBody>
          <a:bodyPr anchor="ctr"/>
          <a:lstStyle>
            <a:lvl1pPr algn="ctr">
              <a:buFontTx/>
              <a:buNone/>
              <a:defRPr/>
            </a:lvl1pPr>
          </a:lstStyle>
          <a:p>
            <a:r>
              <a:rPr lang="nl-NL"/>
              <a:t>Klik op het pictogram als u een afbeelding wilt toevoegen</a:t>
            </a:r>
            <a:endParaRPr lang="nl-BE"/>
          </a:p>
        </p:txBody>
      </p:sp>
      <p:pic>
        <p:nvPicPr>
          <p:cNvPr id="11" name="Afbeelding 10">
            <a:extLst>
              <a:ext uri="{FF2B5EF4-FFF2-40B4-BE49-F238E27FC236}">
                <a16:creationId xmlns:a16="http://schemas.microsoft.com/office/drawing/2014/main" id="{A752DBF8-BFBF-874A-B27E-C97F01D3ADDF}"/>
              </a:ext>
            </a:extLst>
          </p:cNvPr>
          <p:cNvPicPr>
            <a:picLocks noChangeAspect="1"/>
          </p:cNvPicPr>
          <p:nvPr/>
        </p:nvPicPr>
        <p:blipFill>
          <a:blip r:embed="rId2"/>
          <a:stretch>
            <a:fillRect/>
          </a:stretch>
        </p:blipFill>
        <p:spPr>
          <a:xfrm>
            <a:off x="9578577" y="-3626918"/>
            <a:ext cx="6271942" cy="6271534"/>
          </a:xfrm>
          <a:prstGeom prst="rect">
            <a:avLst/>
          </a:prstGeom>
        </p:spPr>
      </p:pic>
      <p:pic>
        <p:nvPicPr>
          <p:cNvPr id="7" name="Afbeelding 4">
            <a:extLst>
              <a:ext uri="{FF2B5EF4-FFF2-40B4-BE49-F238E27FC236}">
                <a16:creationId xmlns:a16="http://schemas.microsoft.com/office/drawing/2014/main" id="{D7DA57C9-FB25-8A43-8495-4D90C7CA1A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5839912"/>
            <a:ext cx="3143002" cy="1016513"/>
          </a:xfrm>
          <a:prstGeom prst="rect">
            <a:avLst/>
          </a:prstGeom>
        </p:spPr>
      </p:pic>
    </p:spTree>
    <p:extLst>
      <p:ext uri="{BB962C8B-B14F-4D97-AF65-F5344CB8AC3E}">
        <p14:creationId xmlns:p14="http://schemas.microsoft.com/office/powerpoint/2010/main" val="428202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5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6385579" y="365125"/>
            <a:ext cx="5501998" cy="1325563"/>
          </a:xfrm>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6385579" y="1825626"/>
            <a:ext cx="5501998" cy="380073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0" name="Tijdelijke aanduiding voor afbeelding 10">
            <a:extLst>
              <a:ext uri="{FF2B5EF4-FFF2-40B4-BE49-F238E27FC236}">
                <a16:creationId xmlns:a16="http://schemas.microsoft.com/office/drawing/2014/main" id="{B32D3AD0-FBD8-BC44-AA9A-C720BF25C123}"/>
              </a:ext>
            </a:extLst>
          </p:cNvPr>
          <p:cNvSpPr>
            <a:spLocks noGrp="1"/>
          </p:cNvSpPr>
          <p:nvPr>
            <p:ph type="pic" sz="quarter" idx="10"/>
          </p:nvPr>
        </p:nvSpPr>
        <p:spPr>
          <a:xfrm>
            <a:off x="-1326982" y="-1359175"/>
            <a:ext cx="7023832" cy="7023375"/>
          </a:xfrm>
          <a:prstGeom prst="star16">
            <a:avLst/>
          </a:prstGeom>
          <a:noFill/>
        </p:spPr>
        <p:txBody>
          <a:bodyPr anchor="ctr"/>
          <a:lstStyle>
            <a:lvl1pPr algn="ctr">
              <a:buFontTx/>
              <a:buNone/>
              <a:defRPr/>
            </a:lvl1pPr>
          </a:lstStyle>
          <a:p>
            <a:r>
              <a:rPr lang="nl-NL"/>
              <a:t>Klik op het pictogram als u een afbeelding wilt toevoegen</a:t>
            </a:r>
            <a:endParaRPr lang="nl-BE"/>
          </a:p>
        </p:txBody>
      </p:sp>
      <p:pic>
        <p:nvPicPr>
          <p:cNvPr id="8" name="Afbeelding 7">
            <a:extLst>
              <a:ext uri="{FF2B5EF4-FFF2-40B4-BE49-F238E27FC236}">
                <a16:creationId xmlns:a16="http://schemas.microsoft.com/office/drawing/2014/main" id="{35B58382-EA96-4041-88B3-8DCEA4194E28}"/>
              </a:ext>
            </a:extLst>
          </p:cNvPr>
          <p:cNvPicPr>
            <a:picLocks noChangeAspect="1"/>
          </p:cNvPicPr>
          <p:nvPr/>
        </p:nvPicPr>
        <p:blipFill>
          <a:blip r:embed="rId2"/>
          <a:stretch>
            <a:fillRect/>
          </a:stretch>
        </p:blipFill>
        <p:spPr>
          <a:xfrm>
            <a:off x="9567336" y="4220662"/>
            <a:ext cx="6271942" cy="6271534"/>
          </a:xfrm>
          <a:prstGeom prst="rect">
            <a:avLst/>
          </a:prstGeom>
        </p:spPr>
      </p:pic>
      <p:pic>
        <p:nvPicPr>
          <p:cNvPr id="7" name="Afbeelding 4">
            <a:extLst>
              <a:ext uri="{FF2B5EF4-FFF2-40B4-BE49-F238E27FC236}">
                <a16:creationId xmlns:a16="http://schemas.microsoft.com/office/drawing/2014/main" id="{4014F188-FF6B-CD4B-811F-E79D72DC72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5839912"/>
            <a:ext cx="3143002" cy="1016513"/>
          </a:xfrm>
          <a:prstGeom prst="rect">
            <a:avLst/>
          </a:prstGeom>
        </p:spPr>
      </p:pic>
    </p:spTree>
    <p:extLst>
      <p:ext uri="{BB962C8B-B14F-4D97-AF65-F5344CB8AC3E}">
        <p14:creationId xmlns:p14="http://schemas.microsoft.com/office/powerpoint/2010/main" val="2411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6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4461960" y="365125"/>
            <a:ext cx="7334568" cy="1325563"/>
          </a:xfrm>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4461960" y="1825626"/>
            <a:ext cx="7334568" cy="3792855"/>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Tijdelijke aanduiding voor afbeelding 6">
            <a:extLst>
              <a:ext uri="{FF2B5EF4-FFF2-40B4-BE49-F238E27FC236}">
                <a16:creationId xmlns:a16="http://schemas.microsoft.com/office/drawing/2014/main" id="{03EBBDDC-1516-BE4C-ABC0-9813D9A4B584}"/>
              </a:ext>
            </a:extLst>
          </p:cNvPr>
          <p:cNvSpPr>
            <a:spLocks noGrp="1"/>
          </p:cNvSpPr>
          <p:nvPr>
            <p:ph type="pic" sz="quarter" idx="13"/>
          </p:nvPr>
        </p:nvSpPr>
        <p:spPr>
          <a:xfrm>
            <a:off x="0" y="-18662"/>
            <a:ext cx="4461959" cy="6876662"/>
          </a:xfrm>
          <a:custGeom>
            <a:avLst/>
            <a:gdLst>
              <a:gd name="connsiteX0" fmla="*/ 0 w 8923338"/>
              <a:gd name="connsiteY0" fmla="*/ 0 h 13716000"/>
              <a:gd name="connsiteX1" fmla="*/ 8923338 w 8923338"/>
              <a:gd name="connsiteY1" fmla="*/ 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25400 h 13741400"/>
              <a:gd name="connsiteX1" fmla="*/ 5951538 w 8923338"/>
              <a:gd name="connsiteY1" fmla="*/ 0 h 13741400"/>
              <a:gd name="connsiteX2" fmla="*/ 8923338 w 8923338"/>
              <a:gd name="connsiteY2" fmla="*/ 13741400 h 13741400"/>
              <a:gd name="connsiteX3" fmla="*/ 0 w 8923338"/>
              <a:gd name="connsiteY3" fmla="*/ 13741400 h 13741400"/>
              <a:gd name="connsiteX4" fmla="*/ 0 w 8923338"/>
              <a:gd name="connsiteY4" fmla="*/ 25400 h 13741400"/>
              <a:gd name="connsiteX0" fmla="*/ 0 w 8923338"/>
              <a:gd name="connsiteY0" fmla="*/ 0 h 13716000"/>
              <a:gd name="connsiteX1" fmla="*/ 6078538 w 8923338"/>
              <a:gd name="connsiteY1" fmla="*/ 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103938 w 8923338"/>
              <a:gd name="connsiteY1" fmla="*/ 2540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234566 w 8923338"/>
              <a:gd name="connsiteY1" fmla="*/ 63541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122599 w 8923338"/>
              <a:gd name="connsiteY1" fmla="*/ 117826 h 13716000"/>
              <a:gd name="connsiteX2" fmla="*/ 8923338 w 8923338"/>
              <a:gd name="connsiteY2" fmla="*/ 13716000 h 13716000"/>
              <a:gd name="connsiteX3" fmla="*/ 0 w 8923338"/>
              <a:gd name="connsiteY3" fmla="*/ 13716000 h 13716000"/>
              <a:gd name="connsiteX4" fmla="*/ 0 w 8923338"/>
              <a:gd name="connsiteY4" fmla="*/ 0 h 13716000"/>
              <a:gd name="connsiteX0" fmla="*/ 391886 w 8923338"/>
              <a:gd name="connsiteY0" fmla="*/ 455214 h 13598174"/>
              <a:gd name="connsiteX1" fmla="*/ 6122599 w 8923338"/>
              <a:gd name="connsiteY1" fmla="*/ 0 h 13598174"/>
              <a:gd name="connsiteX2" fmla="*/ 8923338 w 8923338"/>
              <a:gd name="connsiteY2" fmla="*/ 13598174 h 13598174"/>
              <a:gd name="connsiteX3" fmla="*/ 0 w 8923338"/>
              <a:gd name="connsiteY3" fmla="*/ 13598174 h 13598174"/>
              <a:gd name="connsiteX4" fmla="*/ 391886 w 8923338"/>
              <a:gd name="connsiteY4" fmla="*/ 455214 h 13598174"/>
              <a:gd name="connsiteX0" fmla="*/ 0 w 8923338"/>
              <a:gd name="connsiteY0" fmla="*/ 0 h 13623575"/>
              <a:gd name="connsiteX1" fmla="*/ 6122599 w 8923338"/>
              <a:gd name="connsiteY1" fmla="*/ 25401 h 13623575"/>
              <a:gd name="connsiteX2" fmla="*/ 8923338 w 8923338"/>
              <a:gd name="connsiteY2" fmla="*/ 13623575 h 13623575"/>
              <a:gd name="connsiteX3" fmla="*/ 0 w 8923338"/>
              <a:gd name="connsiteY3" fmla="*/ 13623575 h 13623575"/>
              <a:gd name="connsiteX4" fmla="*/ 0 w 8923338"/>
              <a:gd name="connsiteY4" fmla="*/ 0 h 1362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3338" h="13623575">
                <a:moveTo>
                  <a:pt x="0" y="0"/>
                </a:moveTo>
                <a:lnTo>
                  <a:pt x="6122599" y="25401"/>
                </a:lnTo>
                <a:lnTo>
                  <a:pt x="8923338" y="13623575"/>
                </a:lnTo>
                <a:lnTo>
                  <a:pt x="0" y="13623575"/>
                </a:lnTo>
                <a:lnTo>
                  <a:pt x="0" y="0"/>
                </a:lnTo>
                <a:close/>
              </a:path>
            </a:pathLst>
          </a:custGeom>
          <a:noFill/>
        </p:spPr>
        <p:txBody>
          <a:bodyPr anchor="ctr" anchorCtr="0"/>
          <a:lstStyle>
            <a:lvl1pPr algn="ctr">
              <a:defRPr/>
            </a:lvl1pPr>
          </a:lstStyle>
          <a:p>
            <a:r>
              <a:rPr lang="nl-NL"/>
              <a:t>Klik op het pictogram als u een afbeelding wilt toevoegen</a:t>
            </a:r>
            <a:endParaRPr lang="nl-BE"/>
          </a:p>
        </p:txBody>
      </p:sp>
      <p:pic>
        <p:nvPicPr>
          <p:cNvPr id="13" name="Afbeelding 12">
            <a:extLst>
              <a:ext uri="{FF2B5EF4-FFF2-40B4-BE49-F238E27FC236}">
                <a16:creationId xmlns:a16="http://schemas.microsoft.com/office/drawing/2014/main" id="{659AA903-F9A1-A54F-93FC-D7FAA27BDF66}"/>
              </a:ext>
            </a:extLst>
          </p:cNvPr>
          <p:cNvPicPr>
            <a:picLocks noChangeAspect="1"/>
          </p:cNvPicPr>
          <p:nvPr/>
        </p:nvPicPr>
        <p:blipFill>
          <a:blip r:embed="rId2"/>
          <a:stretch>
            <a:fillRect/>
          </a:stretch>
        </p:blipFill>
        <p:spPr>
          <a:xfrm>
            <a:off x="9264167" y="5897817"/>
            <a:ext cx="2422662" cy="378079"/>
          </a:xfrm>
          <a:prstGeom prst="rect">
            <a:avLst/>
          </a:prstGeom>
        </p:spPr>
      </p:pic>
    </p:spTree>
    <p:extLst>
      <p:ext uri="{BB962C8B-B14F-4D97-AF65-F5344CB8AC3E}">
        <p14:creationId xmlns:p14="http://schemas.microsoft.com/office/powerpoint/2010/main" val="2812320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7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5171777" y="365126"/>
            <a:ext cx="6624751" cy="1006475"/>
          </a:xfrm>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5171777" y="1623060"/>
            <a:ext cx="6624751" cy="4652836"/>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6" name="Afbeelding 5">
            <a:extLst>
              <a:ext uri="{FF2B5EF4-FFF2-40B4-BE49-F238E27FC236}">
                <a16:creationId xmlns:a16="http://schemas.microsoft.com/office/drawing/2014/main" id="{27061096-0FC6-5C43-81D9-7906C8342297}"/>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7" name="Afbeelding 6">
            <a:extLst>
              <a:ext uri="{FF2B5EF4-FFF2-40B4-BE49-F238E27FC236}">
                <a16:creationId xmlns:a16="http://schemas.microsoft.com/office/drawing/2014/main" id="{A685450A-5957-534D-85BC-FCBFA221D4E8}"/>
              </a:ext>
            </a:extLst>
          </p:cNvPr>
          <p:cNvPicPr>
            <a:picLocks noChangeAspect="1"/>
          </p:cNvPicPr>
          <p:nvPr/>
        </p:nvPicPr>
        <p:blipFill>
          <a:blip r:embed="rId3"/>
          <a:stretch>
            <a:fillRect/>
          </a:stretch>
        </p:blipFill>
        <p:spPr>
          <a:xfrm>
            <a:off x="528672" y="475779"/>
            <a:ext cx="846914" cy="658668"/>
          </a:xfrm>
          <a:prstGeom prst="rect">
            <a:avLst/>
          </a:prstGeom>
        </p:spPr>
      </p:pic>
      <p:sp>
        <p:nvSpPr>
          <p:cNvPr id="8" name="Tijdelijke aanduiding voor afbeelding 3">
            <a:extLst>
              <a:ext uri="{FF2B5EF4-FFF2-40B4-BE49-F238E27FC236}">
                <a16:creationId xmlns:a16="http://schemas.microsoft.com/office/drawing/2014/main" id="{4B5E929D-BA3F-A341-BDCF-E170388AC2D3}"/>
              </a:ext>
            </a:extLst>
          </p:cNvPr>
          <p:cNvSpPr>
            <a:spLocks noGrp="1"/>
          </p:cNvSpPr>
          <p:nvPr>
            <p:ph type="pic" sz="quarter" idx="12"/>
          </p:nvPr>
        </p:nvSpPr>
        <p:spPr>
          <a:xfrm>
            <a:off x="528672" y="1623060"/>
            <a:ext cx="4226518" cy="4046220"/>
          </a:xfrm>
          <a:custGeom>
            <a:avLst/>
            <a:gdLst>
              <a:gd name="connsiteX0" fmla="*/ 0 w 12190413"/>
              <a:gd name="connsiteY0" fmla="*/ 0 h 11139488"/>
              <a:gd name="connsiteX1" fmla="*/ 12190413 w 12190413"/>
              <a:gd name="connsiteY1" fmla="*/ 0 h 11139488"/>
              <a:gd name="connsiteX2" fmla="*/ 12190413 w 12190413"/>
              <a:gd name="connsiteY2" fmla="*/ 11139488 h 11139488"/>
              <a:gd name="connsiteX3" fmla="*/ 0 w 12190413"/>
              <a:gd name="connsiteY3" fmla="*/ 11139488 h 11139488"/>
              <a:gd name="connsiteX4" fmla="*/ 0 w 12190413"/>
              <a:gd name="connsiteY4" fmla="*/ 0 h 11139488"/>
              <a:gd name="connsiteX0" fmla="*/ 0 w 12190413"/>
              <a:gd name="connsiteY0" fmla="*/ 0 h 11139488"/>
              <a:gd name="connsiteX1" fmla="*/ 12190413 w 12190413"/>
              <a:gd name="connsiteY1" fmla="*/ 0 h 11139488"/>
              <a:gd name="connsiteX2" fmla="*/ 12190413 w 12190413"/>
              <a:gd name="connsiteY2" fmla="*/ 11139488 h 11139488"/>
              <a:gd name="connsiteX3" fmla="*/ 0 w 12190413"/>
              <a:gd name="connsiteY3" fmla="*/ 9068641 h 11139488"/>
              <a:gd name="connsiteX4" fmla="*/ 0 w 12190413"/>
              <a:gd name="connsiteY4" fmla="*/ 0 h 11139488"/>
              <a:gd name="connsiteX0" fmla="*/ 0 w 12190413"/>
              <a:gd name="connsiteY0" fmla="*/ 0 h 11139488"/>
              <a:gd name="connsiteX1" fmla="*/ 12190413 w 12190413"/>
              <a:gd name="connsiteY1" fmla="*/ 0 h 11139488"/>
              <a:gd name="connsiteX2" fmla="*/ 12190413 w 12190413"/>
              <a:gd name="connsiteY2" fmla="*/ 11139488 h 11139488"/>
              <a:gd name="connsiteX3" fmla="*/ 0 w 12190413"/>
              <a:gd name="connsiteY3" fmla="*/ 9902358 h 11139488"/>
              <a:gd name="connsiteX4" fmla="*/ 0 w 12190413"/>
              <a:gd name="connsiteY4" fmla="*/ 0 h 11139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413" h="11139488">
                <a:moveTo>
                  <a:pt x="0" y="0"/>
                </a:moveTo>
                <a:lnTo>
                  <a:pt x="12190413" y="0"/>
                </a:lnTo>
                <a:lnTo>
                  <a:pt x="12190413" y="11139488"/>
                </a:lnTo>
                <a:lnTo>
                  <a:pt x="0" y="9902358"/>
                </a:lnTo>
                <a:lnTo>
                  <a:pt x="0" y="0"/>
                </a:lnTo>
                <a:close/>
              </a:path>
            </a:pathLst>
          </a:custGeom>
          <a:noFill/>
        </p:spPr>
        <p:txBody>
          <a:bodyPr anchor="ctr" anchorCtr="0"/>
          <a:lstStyle>
            <a:lvl1pPr algn="ctr">
              <a:defRPr/>
            </a:lvl1pPr>
          </a:lstStyle>
          <a:p>
            <a:r>
              <a:rPr lang="nl-NL"/>
              <a:t>Klik op het pictogram als u een afbeelding wilt toevoegen</a:t>
            </a:r>
            <a:endParaRPr lang="nl-BE"/>
          </a:p>
        </p:txBody>
      </p:sp>
    </p:spTree>
    <p:extLst>
      <p:ext uri="{BB962C8B-B14F-4D97-AF65-F5344CB8AC3E}">
        <p14:creationId xmlns:p14="http://schemas.microsoft.com/office/powerpoint/2010/main" val="141808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8_Titel en object">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26C2811-8E22-A946-9480-CB9D1926381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pic>
        <p:nvPicPr>
          <p:cNvPr id="10" name="Afbeelding 9">
            <a:extLst>
              <a:ext uri="{FF2B5EF4-FFF2-40B4-BE49-F238E27FC236}">
                <a16:creationId xmlns:a16="http://schemas.microsoft.com/office/drawing/2014/main" id="{FD97B33D-6B5C-EB49-9AC9-A8E304C65C27}"/>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11" name="Afbeelding 10">
            <a:extLst>
              <a:ext uri="{FF2B5EF4-FFF2-40B4-BE49-F238E27FC236}">
                <a16:creationId xmlns:a16="http://schemas.microsoft.com/office/drawing/2014/main" id="{4BEFDB97-7B30-E242-90ED-C11B681CD407}"/>
              </a:ext>
            </a:extLst>
          </p:cNvPr>
          <p:cNvPicPr>
            <a:picLocks noChangeAspect="1"/>
          </p:cNvPicPr>
          <p:nvPr/>
        </p:nvPicPr>
        <p:blipFill>
          <a:blip r:embed="rId3"/>
          <a:stretch>
            <a:fillRect/>
          </a:stretch>
        </p:blipFill>
        <p:spPr>
          <a:xfrm>
            <a:off x="4658215" y="2313781"/>
            <a:ext cx="2875570" cy="2230438"/>
          </a:xfrm>
          <a:prstGeom prst="rect">
            <a:avLst/>
          </a:prstGeom>
        </p:spPr>
      </p:pic>
    </p:spTree>
    <p:extLst>
      <p:ext uri="{BB962C8B-B14F-4D97-AF65-F5344CB8AC3E}">
        <p14:creationId xmlns:p14="http://schemas.microsoft.com/office/powerpoint/2010/main" val="991738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9_Titel en objec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2D0A2EB-3D6B-FB44-ADF3-B7970A9C8177}"/>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pic>
        <p:nvPicPr>
          <p:cNvPr id="10" name="Afbeelding 9">
            <a:extLst>
              <a:ext uri="{FF2B5EF4-FFF2-40B4-BE49-F238E27FC236}">
                <a16:creationId xmlns:a16="http://schemas.microsoft.com/office/drawing/2014/main" id="{FD97B33D-6B5C-EB49-9AC9-A8E304C65C27}"/>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11" name="Afbeelding 10">
            <a:extLst>
              <a:ext uri="{FF2B5EF4-FFF2-40B4-BE49-F238E27FC236}">
                <a16:creationId xmlns:a16="http://schemas.microsoft.com/office/drawing/2014/main" id="{4BEFDB97-7B30-E242-90ED-C11B681CD407}"/>
              </a:ext>
            </a:extLst>
          </p:cNvPr>
          <p:cNvPicPr>
            <a:picLocks noChangeAspect="1"/>
          </p:cNvPicPr>
          <p:nvPr/>
        </p:nvPicPr>
        <p:blipFill>
          <a:blip r:embed="rId3"/>
          <a:stretch>
            <a:fillRect/>
          </a:stretch>
        </p:blipFill>
        <p:spPr>
          <a:xfrm>
            <a:off x="4658215" y="2313781"/>
            <a:ext cx="2875570" cy="2230438"/>
          </a:xfrm>
          <a:prstGeom prst="rect">
            <a:avLst/>
          </a:prstGeom>
        </p:spPr>
      </p:pic>
    </p:spTree>
    <p:extLst>
      <p:ext uri="{BB962C8B-B14F-4D97-AF65-F5344CB8AC3E}">
        <p14:creationId xmlns:p14="http://schemas.microsoft.com/office/powerpoint/2010/main" val="3873773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0_Titel en objec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2D0A2EB-3D6B-FB44-ADF3-B7970A9C8177}"/>
              </a:ext>
            </a:extLst>
          </p:cNvPr>
          <p:cNvSpPr/>
          <p:nvPr/>
        </p:nvSpPr>
        <p:spPr>
          <a:xfrm>
            <a:off x="0" y="0"/>
            <a:ext cx="12192000"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pic>
        <p:nvPicPr>
          <p:cNvPr id="10" name="Afbeelding 9">
            <a:extLst>
              <a:ext uri="{FF2B5EF4-FFF2-40B4-BE49-F238E27FC236}">
                <a16:creationId xmlns:a16="http://schemas.microsoft.com/office/drawing/2014/main" id="{FD97B33D-6B5C-EB49-9AC9-A8E304C65C27}"/>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11" name="Afbeelding 10">
            <a:extLst>
              <a:ext uri="{FF2B5EF4-FFF2-40B4-BE49-F238E27FC236}">
                <a16:creationId xmlns:a16="http://schemas.microsoft.com/office/drawing/2014/main" id="{4BEFDB97-7B30-E242-90ED-C11B681CD407}"/>
              </a:ext>
            </a:extLst>
          </p:cNvPr>
          <p:cNvPicPr>
            <a:picLocks noChangeAspect="1"/>
          </p:cNvPicPr>
          <p:nvPr/>
        </p:nvPicPr>
        <p:blipFill>
          <a:blip r:embed="rId3"/>
          <a:stretch>
            <a:fillRect/>
          </a:stretch>
        </p:blipFill>
        <p:spPr>
          <a:xfrm>
            <a:off x="4658215" y="2313781"/>
            <a:ext cx="2875570" cy="2230438"/>
          </a:xfrm>
          <a:prstGeom prst="rect">
            <a:avLst/>
          </a:prstGeom>
        </p:spPr>
      </p:pic>
    </p:spTree>
    <p:extLst>
      <p:ext uri="{BB962C8B-B14F-4D97-AF65-F5344CB8AC3E}">
        <p14:creationId xmlns:p14="http://schemas.microsoft.com/office/powerpoint/2010/main" val="12386868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1_Titel en objec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2D0A2EB-3D6B-FB44-ADF3-B7970A9C8177}"/>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pic>
        <p:nvPicPr>
          <p:cNvPr id="6" name="Afbeelding 5">
            <a:extLst>
              <a:ext uri="{FF2B5EF4-FFF2-40B4-BE49-F238E27FC236}">
                <a16:creationId xmlns:a16="http://schemas.microsoft.com/office/drawing/2014/main" id="{6B5ABD5D-D491-BA4F-B554-25198E797925}"/>
              </a:ext>
            </a:extLst>
          </p:cNvPr>
          <p:cNvPicPr>
            <a:picLocks noChangeAspect="1"/>
          </p:cNvPicPr>
          <p:nvPr/>
        </p:nvPicPr>
        <p:blipFill>
          <a:blip r:embed="rId2"/>
          <a:stretch>
            <a:fillRect/>
          </a:stretch>
        </p:blipFill>
        <p:spPr>
          <a:xfrm>
            <a:off x="3521969" y="3027299"/>
            <a:ext cx="5148062" cy="803402"/>
          </a:xfrm>
          <a:prstGeom prst="rect">
            <a:avLst/>
          </a:prstGeom>
        </p:spPr>
      </p:pic>
    </p:spTree>
    <p:extLst>
      <p:ext uri="{BB962C8B-B14F-4D97-AF65-F5344CB8AC3E}">
        <p14:creationId xmlns:p14="http://schemas.microsoft.com/office/powerpoint/2010/main" val="31192809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3_Titel en object">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B2974F7F-1D3A-0F4F-AF30-43C434A971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38206" y="4442525"/>
            <a:ext cx="1443608" cy="1443514"/>
          </a:xfrm>
          <a:prstGeom prst="rect">
            <a:avLst/>
          </a:prstGeom>
        </p:spPr>
      </p:pic>
      <p:pic>
        <p:nvPicPr>
          <p:cNvPr id="38" name="Graphic 37">
            <a:extLst>
              <a:ext uri="{FF2B5EF4-FFF2-40B4-BE49-F238E27FC236}">
                <a16:creationId xmlns:a16="http://schemas.microsoft.com/office/drawing/2014/main" id="{D2ABBFE0-6F8E-C34A-8456-345718F439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59889" y="4442525"/>
            <a:ext cx="1443608" cy="1443514"/>
          </a:xfrm>
          <a:prstGeom prst="rect">
            <a:avLst/>
          </a:prstGeom>
        </p:spPr>
      </p:pic>
      <p:pic>
        <p:nvPicPr>
          <p:cNvPr id="39" name="Graphic 38">
            <a:extLst>
              <a:ext uri="{FF2B5EF4-FFF2-40B4-BE49-F238E27FC236}">
                <a16:creationId xmlns:a16="http://schemas.microsoft.com/office/drawing/2014/main" id="{3FB776B6-60A1-AD44-8462-CAEA44692A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81572" y="4442525"/>
            <a:ext cx="1443608" cy="1443514"/>
          </a:xfrm>
          <a:prstGeom prst="rect">
            <a:avLst/>
          </a:prstGeom>
        </p:spPr>
      </p:pic>
      <p:pic>
        <p:nvPicPr>
          <p:cNvPr id="40" name="Graphic 39">
            <a:extLst>
              <a:ext uri="{FF2B5EF4-FFF2-40B4-BE49-F238E27FC236}">
                <a16:creationId xmlns:a16="http://schemas.microsoft.com/office/drawing/2014/main" id="{2EED425D-7EC6-B14D-8313-54A1523A0A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4469" y="4623804"/>
            <a:ext cx="1241179" cy="1080956"/>
          </a:xfrm>
          <a:prstGeom prst="rect">
            <a:avLst/>
          </a:prstGeom>
        </p:spPr>
      </p:pic>
      <p:pic>
        <p:nvPicPr>
          <p:cNvPr id="41" name="Graphic 40">
            <a:extLst>
              <a:ext uri="{FF2B5EF4-FFF2-40B4-BE49-F238E27FC236}">
                <a16:creationId xmlns:a16="http://schemas.microsoft.com/office/drawing/2014/main" id="{D073D019-9A1E-1B4E-A351-5923C41738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16523" y="2468253"/>
            <a:ext cx="1443608" cy="1443514"/>
          </a:xfrm>
          <a:prstGeom prst="rect">
            <a:avLst/>
          </a:prstGeom>
        </p:spPr>
      </p:pic>
      <p:pic>
        <p:nvPicPr>
          <p:cNvPr id="42" name="Graphic 41">
            <a:extLst>
              <a:ext uri="{FF2B5EF4-FFF2-40B4-BE49-F238E27FC236}">
                <a16:creationId xmlns:a16="http://schemas.microsoft.com/office/drawing/2014/main" id="{6BF17CAE-D784-564B-BFE5-70C3E6C9FDF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592154" y="2693830"/>
            <a:ext cx="935713" cy="992359"/>
          </a:xfrm>
          <a:prstGeom prst="rect">
            <a:avLst/>
          </a:prstGeom>
        </p:spPr>
      </p:pic>
      <p:pic>
        <p:nvPicPr>
          <p:cNvPr id="43" name="Graphic 42">
            <a:extLst>
              <a:ext uri="{FF2B5EF4-FFF2-40B4-BE49-F238E27FC236}">
                <a16:creationId xmlns:a16="http://schemas.microsoft.com/office/drawing/2014/main" id="{14D6B7DE-67F7-9249-83EB-78198D29E53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259889" y="2468253"/>
            <a:ext cx="1443608" cy="1443514"/>
          </a:xfrm>
          <a:prstGeom prst="rect">
            <a:avLst/>
          </a:prstGeom>
        </p:spPr>
      </p:pic>
      <p:pic>
        <p:nvPicPr>
          <p:cNvPr id="44" name="Graphic 43">
            <a:extLst>
              <a:ext uri="{FF2B5EF4-FFF2-40B4-BE49-F238E27FC236}">
                <a16:creationId xmlns:a16="http://schemas.microsoft.com/office/drawing/2014/main" id="{5ABA61EA-DEA6-2245-8558-C06A66199FE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181572" y="2468253"/>
            <a:ext cx="1443608" cy="1443514"/>
          </a:xfrm>
          <a:prstGeom prst="rect">
            <a:avLst/>
          </a:prstGeom>
        </p:spPr>
      </p:pic>
      <p:pic>
        <p:nvPicPr>
          <p:cNvPr id="45" name="Graphic 44">
            <a:extLst>
              <a:ext uri="{FF2B5EF4-FFF2-40B4-BE49-F238E27FC236}">
                <a16:creationId xmlns:a16="http://schemas.microsoft.com/office/drawing/2014/main" id="{4192F36D-A488-3F4D-A4D9-E7AEB8A9033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03254" y="2468253"/>
            <a:ext cx="1443608" cy="1443514"/>
          </a:xfrm>
          <a:prstGeom prst="rect">
            <a:avLst/>
          </a:prstGeom>
        </p:spPr>
      </p:pic>
      <p:pic>
        <p:nvPicPr>
          <p:cNvPr id="46" name="Graphic 45">
            <a:extLst>
              <a:ext uri="{FF2B5EF4-FFF2-40B4-BE49-F238E27FC236}">
                <a16:creationId xmlns:a16="http://schemas.microsoft.com/office/drawing/2014/main" id="{C4C0C565-F8AA-DB47-88AC-6980FEF45ED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9494539" y="610309"/>
            <a:ext cx="1287577" cy="1210856"/>
          </a:xfrm>
          <a:prstGeom prst="rect">
            <a:avLst/>
          </a:prstGeom>
        </p:spPr>
      </p:pic>
      <p:pic>
        <p:nvPicPr>
          <p:cNvPr id="47" name="Graphic 46">
            <a:extLst>
              <a:ext uri="{FF2B5EF4-FFF2-40B4-BE49-F238E27FC236}">
                <a16:creationId xmlns:a16="http://schemas.microsoft.com/office/drawing/2014/main" id="{EC353005-6A64-D04B-AA97-FF0D826662F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7443288" y="715540"/>
            <a:ext cx="1233444" cy="1000395"/>
          </a:xfrm>
          <a:prstGeom prst="rect">
            <a:avLst/>
          </a:prstGeom>
        </p:spPr>
      </p:pic>
      <p:pic>
        <p:nvPicPr>
          <p:cNvPr id="48" name="Graphic 47">
            <a:extLst>
              <a:ext uri="{FF2B5EF4-FFF2-40B4-BE49-F238E27FC236}">
                <a16:creationId xmlns:a16="http://schemas.microsoft.com/office/drawing/2014/main" id="{1D434FE9-E820-CF45-AD4F-E4899F4CBFA9}"/>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259889" y="493980"/>
            <a:ext cx="1443608" cy="1443514"/>
          </a:xfrm>
          <a:prstGeom prst="rect">
            <a:avLst/>
          </a:prstGeom>
        </p:spPr>
      </p:pic>
      <p:pic>
        <p:nvPicPr>
          <p:cNvPr id="49" name="Graphic 48">
            <a:extLst>
              <a:ext uri="{FF2B5EF4-FFF2-40B4-BE49-F238E27FC236}">
                <a16:creationId xmlns:a16="http://schemas.microsoft.com/office/drawing/2014/main" id="{D6C6A46D-5BBF-6441-B62F-30B87D7CEF59}"/>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181572" y="493980"/>
            <a:ext cx="1443608" cy="1443514"/>
          </a:xfrm>
          <a:prstGeom prst="rect">
            <a:avLst/>
          </a:prstGeom>
        </p:spPr>
      </p:pic>
      <p:pic>
        <p:nvPicPr>
          <p:cNvPr id="50" name="Graphic 49">
            <a:extLst>
              <a:ext uri="{FF2B5EF4-FFF2-40B4-BE49-F238E27FC236}">
                <a16:creationId xmlns:a16="http://schemas.microsoft.com/office/drawing/2014/main" id="{A03504C6-6707-F14C-9FFF-AACD21B05BBC}"/>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03254" y="493980"/>
            <a:ext cx="1443608" cy="1443514"/>
          </a:xfrm>
          <a:prstGeom prst="rect">
            <a:avLst/>
          </a:prstGeom>
        </p:spPr>
      </p:pic>
      <p:pic>
        <p:nvPicPr>
          <p:cNvPr id="51" name="Graphic 50">
            <a:extLst>
              <a:ext uri="{FF2B5EF4-FFF2-40B4-BE49-F238E27FC236}">
                <a16:creationId xmlns:a16="http://schemas.microsoft.com/office/drawing/2014/main" id="{EA5A1C53-977F-8A4E-90AF-39B1DABD5D86}"/>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946032" y="6067252"/>
            <a:ext cx="45723" cy="22860"/>
          </a:xfrm>
          <a:prstGeom prst="rect">
            <a:avLst/>
          </a:prstGeom>
        </p:spPr>
      </p:pic>
      <p:sp>
        <p:nvSpPr>
          <p:cNvPr id="52" name="Tekstvak 51">
            <a:extLst>
              <a:ext uri="{FF2B5EF4-FFF2-40B4-BE49-F238E27FC236}">
                <a16:creationId xmlns:a16="http://schemas.microsoft.com/office/drawing/2014/main" id="{80BF7F69-C57C-F14A-9951-71A46D7ECDD5}"/>
              </a:ext>
            </a:extLst>
          </p:cNvPr>
          <p:cNvSpPr txBox="1"/>
          <p:nvPr/>
        </p:nvSpPr>
        <p:spPr>
          <a:xfrm>
            <a:off x="1103255" y="1952670"/>
            <a:ext cx="1443608" cy="323165"/>
          </a:xfrm>
          <a:prstGeom prst="rect">
            <a:avLst/>
          </a:prstGeom>
          <a:noFill/>
        </p:spPr>
        <p:txBody>
          <a:bodyPr wrap="square" rtlCol="0">
            <a:spAutoFit/>
          </a:bodyPr>
          <a:lstStyle/>
          <a:p>
            <a:pPr algn="ctr"/>
            <a:r>
              <a:rPr lang="nl-BE" sz="1500"/>
              <a:t>Vacature</a:t>
            </a:r>
          </a:p>
        </p:txBody>
      </p:sp>
      <p:sp>
        <p:nvSpPr>
          <p:cNvPr id="53" name="Tekstvak 52">
            <a:extLst>
              <a:ext uri="{FF2B5EF4-FFF2-40B4-BE49-F238E27FC236}">
                <a16:creationId xmlns:a16="http://schemas.microsoft.com/office/drawing/2014/main" id="{3CE51333-5FDB-5843-B04F-AFF47BFC334B}"/>
              </a:ext>
            </a:extLst>
          </p:cNvPr>
          <p:cNvSpPr txBox="1"/>
          <p:nvPr/>
        </p:nvSpPr>
        <p:spPr>
          <a:xfrm>
            <a:off x="2943490" y="1952670"/>
            <a:ext cx="1919773" cy="323165"/>
          </a:xfrm>
          <a:prstGeom prst="rect">
            <a:avLst/>
          </a:prstGeom>
          <a:noFill/>
        </p:spPr>
        <p:txBody>
          <a:bodyPr wrap="square" rtlCol="0">
            <a:spAutoFit/>
          </a:bodyPr>
          <a:lstStyle/>
          <a:p>
            <a:pPr algn="ctr"/>
            <a:r>
              <a:rPr lang="nl-BE" sz="1500"/>
              <a:t>Tijdsregistratie app</a:t>
            </a:r>
          </a:p>
        </p:txBody>
      </p:sp>
      <p:sp>
        <p:nvSpPr>
          <p:cNvPr id="54" name="Tekstvak 53">
            <a:extLst>
              <a:ext uri="{FF2B5EF4-FFF2-40B4-BE49-F238E27FC236}">
                <a16:creationId xmlns:a16="http://schemas.microsoft.com/office/drawing/2014/main" id="{623754D6-3550-8C47-9B16-8FF8E7C9C4FC}"/>
              </a:ext>
            </a:extLst>
          </p:cNvPr>
          <p:cNvSpPr txBox="1"/>
          <p:nvPr/>
        </p:nvSpPr>
        <p:spPr>
          <a:xfrm>
            <a:off x="5011414" y="1952670"/>
            <a:ext cx="1919773" cy="323165"/>
          </a:xfrm>
          <a:prstGeom prst="rect">
            <a:avLst/>
          </a:prstGeom>
          <a:noFill/>
        </p:spPr>
        <p:txBody>
          <a:bodyPr wrap="square" rtlCol="0">
            <a:spAutoFit/>
          </a:bodyPr>
          <a:lstStyle/>
          <a:p>
            <a:pPr algn="ctr"/>
            <a:r>
              <a:rPr lang="nl-BE" sz="1500"/>
              <a:t>Schrijf je in</a:t>
            </a:r>
          </a:p>
        </p:txBody>
      </p:sp>
      <p:sp>
        <p:nvSpPr>
          <p:cNvPr id="55" name="Tekstvak 54">
            <a:extLst>
              <a:ext uri="{FF2B5EF4-FFF2-40B4-BE49-F238E27FC236}">
                <a16:creationId xmlns:a16="http://schemas.microsoft.com/office/drawing/2014/main" id="{4D874FB3-2AB0-7D4F-94EA-A6DFCE6D711C}"/>
              </a:ext>
            </a:extLst>
          </p:cNvPr>
          <p:cNvSpPr txBox="1"/>
          <p:nvPr/>
        </p:nvSpPr>
        <p:spPr>
          <a:xfrm>
            <a:off x="7100124" y="1952670"/>
            <a:ext cx="1919773" cy="323165"/>
          </a:xfrm>
          <a:prstGeom prst="rect">
            <a:avLst/>
          </a:prstGeom>
          <a:noFill/>
        </p:spPr>
        <p:txBody>
          <a:bodyPr wrap="square" rtlCol="0">
            <a:spAutoFit/>
          </a:bodyPr>
          <a:lstStyle/>
          <a:p>
            <a:pPr algn="ctr"/>
            <a:r>
              <a:rPr lang="nl-BE" sz="1500"/>
              <a:t>Rapport beoordeling</a:t>
            </a:r>
          </a:p>
        </p:txBody>
      </p:sp>
      <p:sp>
        <p:nvSpPr>
          <p:cNvPr id="56" name="Tekstvak 55">
            <a:extLst>
              <a:ext uri="{FF2B5EF4-FFF2-40B4-BE49-F238E27FC236}">
                <a16:creationId xmlns:a16="http://schemas.microsoft.com/office/drawing/2014/main" id="{532A6281-BD69-D446-9D81-19441E71892C}"/>
              </a:ext>
            </a:extLst>
          </p:cNvPr>
          <p:cNvSpPr txBox="1"/>
          <p:nvPr/>
        </p:nvSpPr>
        <p:spPr>
          <a:xfrm>
            <a:off x="9178441" y="1952670"/>
            <a:ext cx="1919773" cy="323165"/>
          </a:xfrm>
          <a:prstGeom prst="rect">
            <a:avLst/>
          </a:prstGeom>
          <a:noFill/>
        </p:spPr>
        <p:txBody>
          <a:bodyPr wrap="square" rtlCol="0">
            <a:spAutoFit/>
          </a:bodyPr>
          <a:lstStyle/>
          <a:p>
            <a:pPr algn="ctr"/>
            <a:r>
              <a:rPr lang="nl-BE" sz="1500"/>
              <a:t>Projectenkaart</a:t>
            </a:r>
          </a:p>
        </p:txBody>
      </p:sp>
      <p:sp>
        <p:nvSpPr>
          <p:cNvPr id="57" name="Tekstvak 56">
            <a:extLst>
              <a:ext uri="{FF2B5EF4-FFF2-40B4-BE49-F238E27FC236}">
                <a16:creationId xmlns:a16="http://schemas.microsoft.com/office/drawing/2014/main" id="{DA7C05CA-F045-BF4E-9B56-249115584874}"/>
              </a:ext>
            </a:extLst>
          </p:cNvPr>
          <p:cNvSpPr txBox="1"/>
          <p:nvPr/>
        </p:nvSpPr>
        <p:spPr>
          <a:xfrm>
            <a:off x="1103255" y="3999679"/>
            <a:ext cx="1443608" cy="323165"/>
          </a:xfrm>
          <a:prstGeom prst="rect">
            <a:avLst/>
          </a:prstGeom>
          <a:noFill/>
        </p:spPr>
        <p:txBody>
          <a:bodyPr wrap="square" rtlCol="0">
            <a:spAutoFit/>
          </a:bodyPr>
          <a:lstStyle/>
          <a:p>
            <a:pPr algn="ctr"/>
            <a:r>
              <a:rPr lang="nl-BE" sz="1500"/>
              <a:t>Organisaties</a:t>
            </a:r>
          </a:p>
        </p:txBody>
      </p:sp>
      <p:sp>
        <p:nvSpPr>
          <p:cNvPr id="58" name="Tekstvak 57">
            <a:extLst>
              <a:ext uri="{FF2B5EF4-FFF2-40B4-BE49-F238E27FC236}">
                <a16:creationId xmlns:a16="http://schemas.microsoft.com/office/drawing/2014/main" id="{84A36D3D-2D40-1346-9E75-F45F947B0C08}"/>
              </a:ext>
            </a:extLst>
          </p:cNvPr>
          <p:cNvSpPr txBox="1"/>
          <p:nvPr/>
        </p:nvSpPr>
        <p:spPr>
          <a:xfrm>
            <a:off x="2943490" y="3999679"/>
            <a:ext cx="1919773" cy="323165"/>
          </a:xfrm>
          <a:prstGeom prst="rect">
            <a:avLst/>
          </a:prstGeom>
          <a:noFill/>
        </p:spPr>
        <p:txBody>
          <a:bodyPr wrap="square" rtlCol="0">
            <a:spAutoFit/>
          </a:bodyPr>
          <a:lstStyle/>
          <a:p>
            <a:pPr algn="ctr"/>
            <a:r>
              <a:rPr lang="nl-BE" sz="1500"/>
              <a:t>Oproep</a:t>
            </a:r>
          </a:p>
        </p:txBody>
      </p:sp>
      <p:sp>
        <p:nvSpPr>
          <p:cNvPr id="59" name="Tekstvak 58">
            <a:extLst>
              <a:ext uri="{FF2B5EF4-FFF2-40B4-BE49-F238E27FC236}">
                <a16:creationId xmlns:a16="http://schemas.microsoft.com/office/drawing/2014/main" id="{693B3E41-1E75-B741-801F-804F0C74E5AD}"/>
              </a:ext>
            </a:extLst>
          </p:cNvPr>
          <p:cNvSpPr txBox="1"/>
          <p:nvPr/>
        </p:nvSpPr>
        <p:spPr>
          <a:xfrm>
            <a:off x="5011414" y="3999679"/>
            <a:ext cx="1919773" cy="323165"/>
          </a:xfrm>
          <a:prstGeom prst="rect">
            <a:avLst/>
          </a:prstGeom>
          <a:noFill/>
        </p:spPr>
        <p:txBody>
          <a:bodyPr wrap="square" rtlCol="0">
            <a:spAutoFit/>
          </a:bodyPr>
          <a:lstStyle/>
          <a:p>
            <a:pPr algn="ctr"/>
            <a:r>
              <a:rPr lang="nl-BE" sz="1500"/>
              <a:t>Nieuwsartikels</a:t>
            </a:r>
          </a:p>
        </p:txBody>
      </p:sp>
      <p:sp>
        <p:nvSpPr>
          <p:cNvPr id="60" name="Tekstvak 59">
            <a:extLst>
              <a:ext uri="{FF2B5EF4-FFF2-40B4-BE49-F238E27FC236}">
                <a16:creationId xmlns:a16="http://schemas.microsoft.com/office/drawing/2014/main" id="{FD4B7409-5FFE-6D4A-990A-56E5A2F9DB26}"/>
              </a:ext>
            </a:extLst>
          </p:cNvPr>
          <p:cNvSpPr txBox="1"/>
          <p:nvPr/>
        </p:nvSpPr>
        <p:spPr>
          <a:xfrm>
            <a:off x="7100124" y="3999679"/>
            <a:ext cx="1919773" cy="323165"/>
          </a:xfrm>
          <a:prstGeom prst="rect">
            <a:avLst/>
          </a:prstGeom>
          <a:noFill/>
        </p:spPr>
        <p:txBody>
          <a:bodyPr wrap="square" rtlCol="0">
            <a:spAutoFit/>
          </a:bodyPr>
          <a:lstStyle/>
          <a:p>
            <a:pPr algn="ctr"/>
            <a:r>
              <a:rPr lang="nl-BE" sz="1500"/>
              <a:t>Neem deel aan</a:t>
            </a:r>
          </a:p>
        </p:txBody>
      </p:sp>
      <p:sp>
        <p:nvSpPr>
          <p:cNvPr id="61" name="Tekstvak 60">
            <a:extLst>
              <a:ext uri="{FF2B5EF4-FFF2-40B4-BE49-F238E27FC236}">
                <a16:creationId xmlns:a16="http://schemas.microsoft.com/office/drawing/2014/main" id="{F169A6BA-E3A4-0E4A-83D7-BDF7B72D49B1}"/>
              </a:ext>
            </a:extLst>
          </p:cNvPr>
          <p:cNvSpPr txBox="1"/>
          <p:nvPr/>
        </p:nvSpPr>
        <p:spPr>
          <a:xfrm>
            <a:off x="9178441" y="3999679"/>
            <a:ext cx="1919773" cy="323165"/>
          </a:xfrm>
          <a:prstGeom prst="rect">
            <a:avLst/>
          </a:prstGeom>
          <a:noFill/>
        </p:spPr>
        <p:txBody>
          <a:bodyPr wrap="square" rtlCol="0">
            <a:spAutoFit/>
          </a:bodyPr>
          <a:lstStyle/>
          <a:p>
            <a:pPr algn="ctr"/>
            <a:r>
              <a:rPr lang="nl-BE" sz="1500"/>
              <a:t>Kostprijs</a:t>
            </a:r>
          </a:p>
        </p:txBody>
      </p:sp>
      <p:sp>
        <p:nvSpPr>
          <p:cNvPr id="62" name="Tekstvak 61">
            <a:extLst>
              <a:ext uri="{FF2B5EF4-FFF2-40B4-BE49-F238E27FC236}">
                <a16:creationId xmlns:a16="http://schemas.microsoft.com/office/drawing/2014/main" id="{23D4E3D4-2F0A-CC4F-87E2-DDA4E1404DFE}"/>
              </a:ext>
            </a:extLst>
          </p:cNvPr>
          <p:cNvSpPr txBox="1"/>
          <p:nvPr/>
        </p:nvSpPr>
        <p:spPr>
          <a:xfrm>
            <a:off x="875564" y="5890824"/>
            <a:ext cx="1898989" cy="553998"/>
          </a:xfrm>
          <a:prstGeom prst="rect">
            <a:avLst/>
          </a:prstGeom>
          <a:noFill/>
        </p:spPr>
        <p:txBody>
          <a:bodyPr wrap="square" rtlCol="0">
            <a:spAutoFit/>
          </a:bodyPr>
          <a:lstStyle/>
          <a:p>
            <a:pPr algn="ctr"/>
            <a:r>
              <a:rPr lang="nl-BE" sz="1500"/>
              <a:t>Ingediende projectvoorstellen</a:t>
            </a:r>
          </a:p>
        </p:txBody>
      </p:sp>
      <p:sp>
        <p:nvSpPr>
          <p:cNvPr id="63" name="Tekstvak 62">
            <a:extLst>
              <a:ext uri="{FF2B5EF4-FFF2-40B4-BE49-F238E27FC236}">
                <a16:creationId xmlns:a16="http://schemas.microsoft.com/office/drawing/2014/main" id="{B53E0F58-637F-4B45-89B4-D9E38A04B9CB}"/>
              </a:ext>
            </a:extLst>
          </p:cNvPr>
          <p:cNvSpPr txBox="1"/>
          <p:nvPr/>
        </p:nvSpPr>
        <p:spPr>
          <a:xfrm>
            <a:off x="2943490" y="5890824"/>
            <a:ext cx="1919773" cy="553998"/>
          </a:xfrm>
          <a:prstGeom prst="rect">
            <a:avLst/>
          </a:prstGeom>
          <a:noFill/>
        </p:spPr>
        <p:txBody>
          <a:bodyPr wrap="square" rtlCol="0">
            <a:spAutoFit/>
          </a:bodyPr>
          <a:lstStyle/>
          <a:p>
            <a:pPr algn="ctr"/>
            <a:r>
              <a:rPr lang="nl-BE" sz="1500"/>
              <a:t>Goedgekeurde projecten</a:t>
            </a:r>
          </a:p>
        </p:txBody>
      </p:sp>
      <p:sp>
        <p:nvSpPr>
          <p:cNvPr id="64" name="Tekstvak 63">
            <a:extLst>
              <a:ext uri="{FF2B5EF4-FFF2-40B4-BE49-F238E27FC236}">
                <a16:creationId xmlns:a16="http://schemas.microsoft.com/office/drawing/2014/main" id="{F9721199-BC74-384A-9794-81E7546A3839}"/>
              </a:ext>
            </a:extLst>
          </p:cNvPr>
          <p:cNvSpPr txBox="1"/>
          <p:nvPr/>
        </p:nvSpPr>
        <p:spPr>
          <a:xfrm>
            <a:off x="5011414" y="5890824"/>
            <a:ext cx="1919773" cy="323165"/>
          </a:xfrm>
          <a:prstGeom prst="rect">
            <a:avLst/>
          </a:prstGeom>
          <a:noFill/>
        </p:spPr>
        <p:txBody>
          <a:bodyPr wrap="square" rtlCol="0">
            <a:spAutoFit/>
          </a:bodyPr>
          <a:lstStyle/>
          <a:p>
            <a:pPr algn="ctr"/>
            <a:r>
              <a:rPr lang="nl-BE" sz="1500"/>
              <a:t>ESF-applicatie</a:t>
            </a:r>
          </a:p>
        </p:txBody>
      </p:sp>
      <p:sp>
        <p:nvSpPr>
          <p:cNvPr id="65" name="Tekstvak 64">
            <a:extLst>
              <a:ext uri="{FF2B5EF4-FFF2-40B4-BE49-F238E27FC236}">
                <a16:creationId xmlns:a16="http://schemas.microsoft.com/office/drawing/2014/main" id="{43D58B16-0465-3B4A-8975-1B88B90DCB67}"/>
              </a:ext>
            </a:extLst>
          </p:cNvPr>
          <p:cNvSpPr txBox="1"/>
          <p:nvPr/>
        </p:nvSpPr>
        <p:spPr>
          <a:xfrm>
            <a:off x="7100124" y="5890824"/>
            <a:ext cx="1919773" cy="553998"/>
          </a:xfrm>
          <a:prstGeom prst="rect">
            <a:avLst/>
          </a:prstGeom>
          <a:noFill/>
        </p:spPr>
        <p:txBody>
          <a:bodyPr wrap="square" rtlCol="0">
            <a:spAutoFit/>
          </a:bodyPr>
          <a:lstStyle/>
          <a:p>
            <a:pPr algn="ctr"/>
            <a:r>
              <a:rPr lang="nl-BE" sz="1500"/>
              <a:t>Deelnemer</a:t>
            </a:r>
          </a:p>
          <a:p>
            <a:pPr algn="ctr"/>
            <a:r>
              <a:rPr lang="nl-BE" sz="1500"/>
              <a:t>Gebruiker</a:t>
            </a:r>
          </a:p>
        </p:txBody>
      </p:sp>
    </p:spTree>
    <p:extLst>
      <p:ext uri="{BB962C8B-B14F-4D97-AF65-F5344CB8AC3E}">
        <p14:creationId xmlns:p14="http://schemas.microsoft.com/office/powerpoint/2010/main" val="20527487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4_Titel en object">
    <p:spTree>
      <p:nvGrpSpPr>
        <p:cNvPr id="1" name=""/>
        <p:cNvGrpSpPr/>
        <p:nvPr/>
      </p:nvGrpSpPr>
      <p:grpSpPr>
        <a:xfrm>
          <a:off x="0" y="0"/>
          <a:ext cx="0" cy="0"/>
          <a:chOff x="0" y="0"/>
          <a:chExt cx="0" cy="0"/>
        </a:xfrm>
      </p:grpSpPr>
      <p:sp>
        <p:nvSpPr>
          <p:cNvPr id="28" name="Rechthoek 27">
            <a:extLst>
              <a:ext uri="{FF2B5EF4-FFF2-40B4-BE49-F238E27FC236}">
                <a16:creationId xmlns:a16="http://schemas.microsoft.com/office/drawing/2014/main" id="{CB62013E-3E20-E540-B08D-43C65ED983A7}"/>
              </a:ext>
            </a:extLst>
          </p:cNvPr>
          <p:cNvSpPr/>
          <p:nvPr/>
        </p:nvSpPr>
        <p:spPr>
          <a:xfrm>
            <a:off x="7081856" y="724579"/>
            <a:ext cx="1348235" cy="1111828"/>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sp>
        <p:nvSpPr>
          <p:cNvPr id="29" name="Rechthoek 28">
            <a:extLst>
              <a:ext uri="{FF2B5EF4-FFF2-40B4-BE49-F238E27FC236}">
                <a16:creationId xmlns:a16="http://schemas.microsoft.com/office/drawing/2014/main" id="{229675DD-5475-2D4C-9E78-CBD2AAA52A41}"/>
              </a:ext>
            </a:extLst>
          </p:cNvPr>
          <p:cNvSpPr/>
          <p:nvPr/>
        </p:nvSpPr>
        <p:spPr>
          <a:xfrm>
            <a:off x="563224" y="584825"/>
            <a:ext cx="4539045" cy="3914439"/>
          </a:xfrm>
          <a:prstGeom prst="rect">
            <a:avLst/>
          </a:prstGeom>
          <a:pattFill prst="pct1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pic>
        <p:nvPicPr>
          <p:cNvPr id="30" name="Afbeelding 29">
            <a:extLst>
              <a:ext uri="{FF2B5EF4-FFF2-40B4-BE49-F238E27FC236}">
                <a16:creationId xmlns:a16="http://schemas.microsoft.com/office/drawing/2014/main" id="{80102EDA-E688-2B44-BD7F-C264179BBA80}"/>
              </a:ext>
            </a:extLst>
          </p:cNvPr>
          <p:cNvPicPr>
            <a:picLocks noChangeAspect="1"/>
          </p:cNvPicPr>
          <p:nvPr/>
        </p:nvPicPr>
        <p:blipFill>
          <a:blip r:embed="rId2"/>
          <a:stretch>
            <a:fillRect/>
          </a:stretch>
        </p:blipFill>
        <p:spPr>
          <a:xfrm>
            <a:off x="5771851" y="2204696"/>
            <a:ext cx="2422662" cy="378079"/>
          </a:xfrm>
          <a:prstGeom prst="rect">
            <a:avLst/>
          </a:prstGeom>
        </p:spPr>
      </p:pic>
      <p:pic>
        <p:nvPicPr>
          <p:cNvPr id="31" name="Afbeelding 30">
            <a:extLst>
              <a:ext uri="{FF2B5EF4-FFF2-40B4-BE49-F238E27FC236}">
                <a16:creationId xmlns:a16="http://schemas.microsoft.com/office/drawing/2014/main" id="{326E5F86-7ECE-9642-9C91-D4A8C6923FD3}"/>
              </a:ext>
            </a:extLst>
          </p:cNvPr>
          <p:cNvPicPr>
            <a:picLocks noChangeAspect="1"/>
          </p:cNvPicPr>
          <p:nvPr/>
        </p:nvPicPr>
        <p:blipFill>
          <a:blip r:embed="rId3"/>
          <a:stretch>
            <a:fillRect/>
          </a:stretch>
        </p:blipFill>
        <p:spPr>
          <a:xfrm>
            <a:off x="5771851" y="940339"/>
            <a:ext cx="877079" cy="680307"/>
          </a:xfrm>
          <a:prstGeom prst="rect">
            <a:avLst/>
          </a:prstGeom>
        </p:spPr>
      </p:pic>
      <p:sp>
        <p:nvSpPr>
          <p:cNvPr id="11" name="Vrije vorm 10">
            <a:extLst>
              <a:ext uri="{FF2B5EF4-FFF2-40B4-BE49-F238E27FC236}">
                <a16:creationId xmlns:a16="http://schemas.microsoft.com/office/drawing/2014/main" id="{F741F82A-2202-F84D-8857-7C965130A783}"/>
              </a:ext>
            </a:extLst>
          </p:cNvPr>
          <p:cNvSpPr/>
          <p:nvPr/>
        </p:nvSpPr>
        <p:spPr>
          <a:xfrm>
            <a:off x="1003087" y="2582775"/>
            <a:ext cx="1713491" cy="1480849"/>
          </a:xfrm>
          <a:custGeom>
            <a:avLst/>
            <a:gdLst>
              <a:gd name="connsiteX0" fmla="*/ 0 w 3426759"/>
              <a:gd name="connsiteY0" fmla="*/ 0 h 2961698"/>
              <a:gd name="connsiteX1" fmla="*/ 3017503 w 3426759"/>
              <a:gd name="connsiteY1" fmla="*/ 0 h 2961698"/>
              <a:gd name="connsiteX2" fmla="*/ 3426759 w 3426759"/>
              <a:gd name="connsiteY2" fmla="*/ 409142 h 2961698"/>
              <a:gd name="connsiteX3" fmla="*/ 3426759 w 3426759"/>
              <a:gd name="connsiteY3" fmla="*/ 2552556 h 2961698"/>
              <a:gd name="connsiteX4" fmla="*/ 3017503 w 3426759"/>
              <a:gd name="connsiteY4" fmla="*/ 2961698 h 2961698"/>
              <a:gd name="connsiteX5" fmla="*/ 409256 w 3426759"/>
              <a:gd name="connsiteY5" fmla="*/ 2961698 h 2961698"/>
              <a:gd name="connsiteX6" fmla="*/ 0 w 3426759"/>
              <a:gd name="connsiteY6" fmla="*/ 2552556 h 2961698"/>
              <a:gd name="connsiteX7" fmla="*/ 0 w 3426759"/>
              <a:gd name="connsiteY7" fmla="*/ 0 h 2961698"/>
              <a:gd name="connsiteX8" fmla="*/ 0 w 3426759"/>
              <a:gd name="connsiteY8" fmla="*/ 0 h 296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759" h="2961698">
                <a:moveTo>
                  <a:pt x="0" y="0"/>
                </a:moveTo>
                <a:lnTo>
                  <a:pt x="3017503" y="0"/>
                </a:lnTo>
                <a:cubicBezTo>
                  <a:pt x="3243528" y="0"/>
                  <a:pt x="3426759" y="183179"/>
                  <a:pt x="3426759" y="409142"/>
                </a:cubicBezTo>
                <a:lnTo>
                  <a:pt x="3426759" y="2552556"/>
                </a:lnTo>
                <a:cubicBezTo>
                  <a:pt x="3426759" y="2778519"/>
                  <a:pt x="3243528" y="2961698"/>
                  <a:pt x="3017503" y="2961698"/>
                </a:cubicBezTo>
                <a:lnTo>
                  <a:pt x="409256" y="2961698"/>
                </a:lnTo>
                <a:cubicBezTo>
                  <a:pt x="183230" y="2961698"/>
                  <a:pt x="0" y="2778519"/>
                  <a:pt x="0" y="2552556"/>
                </a:cubicBezTo>
                <a:lnTo>
                  <a:pt x="0" y="0"/>
                </a:lnTo>
                <a:lnTo>
                  <a:pt x="0" y="0"/>
                </a:lnTo>
                <a:close/>
              </a:path>
            </a:pathLst>
          </a:custGeom>
          <a:solidFill>
            <a:srgbClr val="FFFFFF"/>
          </a:solidFill>
          <a:ln w="6095" cap="flat">
            <a:noFill/>
            <a:prstDash val="solid"/>
            <a:miter/>
          </a:ln>
        </p:spPr>
        <p:txBody>
          <a:bodyPr rtlCol="0" anchor="ctr"/>
          <a:lstStyle/>
          <a:p>
            <a:endParaRPr lang="nl-BE" sz="900"/>
          </a:p>
        </p:txBody>
      </p:sp>
      <p:sp>
        <p:nvSpPr>
          <p:cNvPr id="12" name="Tekstvak 11">
            <a:extLst>
              <a:ext uri="{FF2B5EF4-FFF2-40B4-BE49-F238E27FC236}">
                <a16:creationId xmlns:a16="http://schemas.microsoft.com/office/drawing/2014/main" id="{B4BE2B74-E834-F448-98FA-086C671C730B}"/>
              </a:ext>
            </a:extLst>
          </p:cNvPr>
          <p:cNvSpPr txBox="1"/>
          <p:nvPr/>
        </p:nvSpPr>
        <p:spPr>
          <a:xfrm>
            <a:off x="1103972" y="2602661"/>
            <a:ext cx="357790" cy="684355"/>
          </a:xfrm>
          <a:prstGeom prst="rect">
            <a:avLst/>
          </a:prstGeom>
          <a:noFill/>
        </p:spPr>
        <p:txBody>
          <a:bodyPr wrap="none" rtlCol="0">
            <a:spAutoFit/>
          </a:bodyPr>
          <a:lstStyle/>
          <a:p>
            <a:pPr algn="l"/>
            <a:r>
              <a:rPr lang="nl-BE" sz="3847" spc="0" baseline="0">
                <a:solidFill>
                  <a:srgbClr val="168AD2"/>
                </a:solidFill>
                <a:latin typeface="FlandersArtSans-Regular"/>
                <a:sym typeface="FlandersArtSans-Regular"/>
                <a:rtl val="0"/>
              </a:rPr>
              <a:t>“</a:t>
            </a:r>
          </a:p>
        </p:txBody>
      </p:sp>
      <p:grpSp>
        <p:nvGrpSpPr>
          <p:cNvPr id="5" name="Groep 4">
            <a:extLst>
              <a:ext uri="{FF2B5EF4-FFF2-40B4-BE49-F238E27FC236}">
                <a16:creationId xmlns:a16="http://schemas.microsoft.com/office/drawing/2014/main" id="{D3EA2895-4982-E94C-95C1-99D0F20EF583}"/>
              </a:ext>
            </a:extLst>
          </p:cNvPr>
          <p:cNvGrpSpPr/>
          <p:nvPr/>
        </p:nvGrpSpPr>
        <p:grpSpPr>
          <a:xfrm>
            <a:off x="2931823" y="940339"/>
            <a:ext cx="1713491" cy="1480849"/>
            <a:chOff x="5863263" y="1880678"/>
            <a:chExt cx="3426759" cy="2961698"/>
          </a:xfrm>
        </p:grpSpPr>
        <p:sp>
          <p:nvSpPr>
            <p:cNvPr id="3" name="Vrije vorm 2">
              <a:extLst>
                <a:ext uri="{FF2B5EF4-FFF2-40B4-BE49-F238E27FC236}">
                  <a16:creationId xmlns:a16="http://schemas.microsoft.com/office/drawing/2014/main" id="{90B66E8F-A0B1-F441-BA5E-0E7CD6368003}"/>
                </a:ext>
              </a:extLst>
            </p:cNvPr>
            <p:cNvSpPr/>
            <p:nvPr/>
          </p:nvSpPr>
          <p:spPr>
            <a:xfrm>
              <a:off x="5863263" y="1880678"/>
              <a:ext cx="3426759" cy="2961698"/>
            </a:xfrm>
            <a:custGeom>
              <a:avLst/>
              <a:gdLst>
                <a:gd name="connsiteX0" fmla="*/ 0 w 3426759"/>
                <a:gd name="connsiteY0" fmla="*/ 0 h 2961698"/>
                <a:gd name="connsiteX1" fmla="*/ 3139669 w 3426759"/>
                <a:gd name="connsiteY1" fmla="*/ 0 h 2961698"/>
                <a:gd name="connsiteX2" fmla="*/ 3426759 w 3426759"/>
                <a:gd name="connsiteY2" fmla="*/ 287010 h 2961698"/>
                <a:gd name="connsiteX3" fmla="*/ 3426759 w 3426759"/>
                <a:gd name="connsiteY3" fmla="*/ 2674688 h 2961698"/>
                <a:gd name="connsiteX4" fmla="*/ 3139669 w 3426759"/>
                <a:gd name="connsiteY4" fmla="*/ 2961698 h 2961698"/>
                <a:gd name="connsiteX5" fmla="*/ 287090 w 3426759"/>
                <a:gd name="connsiteY5" fmla="*/ 2961698 h 2961698"/>
                <a:gd name="connsiteX6" fmla="*/ 0 w 3426759"/>
                <a:gd name="connsiteY6" fmla="*/ 2674688 h 2961698"/>
                <a:gd name="connsiteX7" fmla="*/ 0 w 3426759"/>
                <a:gd name="connsiteY7" fmla="*/ 0 h 2961698"/>
                <a:gd name="connsiteX8" fmla="*/ 0 w 3426759"/>
                <a:gd name="connsiteY8" fmla="*/ 0 h 296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759" h="2961698">
                  <a:moveTo>
                    <a:pt x="0" y="0"/>
                  </a:moveTo>
                  <a:lnTo>
                    <a:pt x="3139669" y="0"/>
                  </a:lnTo>
                  <a:cubicBezTo>
                    <a:pt x="3298222" y="0"/>
                    <a:pt x="3426759" y="128499"/>
                    <a:pt x="3426759" y="287010"/>
                  </a:cubicBezTo>
                  <a:lnTo>
                    <a:pt x="3426759" y="2674688"/>
                  </a:lnTo>
                  <a:cubicBezTo>
                    <a:pt x="3426759" y="2833197"/>
                    <a:pt x="3298222" y="2961698"/>
                    <a:pt x="3139669" y="2961698"/>
                  </a:cubicBezTo>
                  <a:lnTo>
                    <a:pt x="287090" y="2961698"/>
                  </a:lnTo>
                  <a:cubicBezTo>
                    <a:pt x="128535" y="2961698"/>
                    <a:pt x="0" y="2833197"/>
                    <a:pt x="0" y="2674688"/>
                  </a:cubicBezTo>
                  <a:lnTo>
                    <a:pt x="0" y="0"/>
                  </a:lnTo>
                  <a:lnTo>
                    <a:pt x="0" y="0"/>
                  </a:lnTo>
                  <a:close/>
                </a:path>
              </a:pathLst>
            </a:custGeom>
            <a:solidFill>
              <a:srgbClr val="FFFFFF"/>
            </a:solidFill>
            <a:ln w="6095" cap="flat">
              <a:noFill/>
              <a:prstDash val="solid"/>
              <a:miter/>
            </a:ln>
          </p:spPr>
          <p:txBody>
            <a:bodyPr rtlCol="0" anchor="ctr"/>
            <a:lstStyle/>
            <a:p>
              <a:endParaRPr lang="nl-BE" sz="900"/>
            </a:p>
          </p:txBody>
        </p:sp>
        <p:sp>
          <p:nvSpPr>
            <p:cNvPr id="4" name="Tekstvak 3">
              <a:extLst>
                <a:ext uri="{FF2B5EF4-FFF2-40B4-BE49-F238E27FC236}">
                  <a16:creationId xmlns:a16="http://schemas.microsoft.com/office/drawing/2014/main" id="{9A62F0AC-BFDF-2B42-9792-5250D62628E3}"/>
                </a:ext>
              </a:extLst>
            </p:cNvPr>
            <p:cNvSpPr txBox="1"/>
            <p:nvPr/>
          </p:nvSpPr>
          <p:spPr>
            <a:xfrm>
              <a:off x="6046695" y="1920450"/>
              <a:ext cx="715533" cy="1368710"/>
            </a:xfrm>
            <a:prstGeom prst="rect">
              <a:avLst/>
            </a:prstGeom>
            <a:noFill/>
          </p:spPr>
          <p:txBody>
            <a:bodyPr wrap="none" rtlCol="0">
              <a:spAutoFit/>
            </a:bodyPr>
            <a:lstStyle/>
            <a:p>
              <a:pPr algn="l"/>
              <a:r>
                <a:rPr lang="nl-BE" sz="3847" spc="0" baseline="0">
                  <a:solidFill>
                    <a:srgbClr val="FCCA43"/>
                  </a:solidFill>
                  <a:latin typeface="FlandersArtSans-Regular"/>
                  <a:sym typeface="FlandersArtSans-Regular"/>
                  <a:rtl val="0"/>
                </a:rPr>
                <a:t>“</a:t>
              </a:r>
            </a:p>
          </p:txBody>
        </p:sp>
      </p:grpSp>
      <p:sp>
        <p:nvSpPr>
          <p:cNvPr id="14" name="Tekstvak 13">
            <a:extLst>
              <a:ext uri="{FF2B5EF4-FFF2-40B4-BE49-F238E27FC236}">
                <a16:creationId xmlns:a16="http://schemas.microsoft.com/office/drawing/2014/main" id="{FEE08B2E-07C9-4D4E-BB9F-B6818CC78739}"/>
              </a:ext>
            </a:extLst>
          </p:cNvPr>
          <p:cNvSpPr txBox="1"/>
          <p:nvPr/>
        </p:nvSpPr>
        <p:spPr>
          <a:xfrm>
            <a:off x="5899012" y="3134465"/>
            <a:ext cx="262490" cy="1631216"/>
          </a:xfrm>
          <a:prstGeom prst="rect">
            <a:avLst/>
          </a:prstGeom>
          <a:noFill/>
        </p:spPr>
        <p:txBody>
          <a:bodyPr wrap="square" rtlCol="0">
            <a:spAutoFit/>
          </a:bodyPr>
          <a:lstStyle/>
          <a:p>
            <a:pPr algn="l"/>
            <a:r>
              <a:rPr lang="nl-BE" sz="10000" spc="0" baseline="0">
                <a:solidFill>
                  <a:srgbClr val="FFCC00"/>
                </a:solidFill>
                <a:latin typeface="FlandersArtSans-Regular"/>
                <a:sym typeface="FlandersArtSans-Regular"/>
                <a:rtl val="0"/>
              </a:rPr>
              <a:t>“</a:t>
            </a:r>
          </a:p>
        </p:txBody>
      </p:sp>
      <p:grpSp>
        <p:nvGrpSpPr>
          <p:cNvPr id="9" name="Groep 8">
            <a:extLst>
              <a:ext uri="{FF2B5EF4-FFF2-40B4-BE49-F238E27FC236}">
                <a16:creationId xmlns:a16="http://schemas.microsoft.com/office/drawing/2014/main" id="{F122F8C8-6FEB-614D-836C-886316751915}"/>
              </a:ext>
            </a:extLst>
          </p:cNvPr>
          <p:cNvGrpSpPr/>
          <p:nvPr/>
        </p:nvGrpSpPr>
        <p:grpSpPr>
          <a:xfrm>
            <a:off x="1003087" y="940339"/>
            <a:ext cx="1713491" cy="1480849"/>
            <a:chOff x="2006043" y="1880678"/>
            <a:chExt cx="3426759" cy="2961698"/>
          </a:xfrm>
        </p:grpSpPr>
        <p:sp>
          <p:nvSpPr>
            <p:cNvPr id="7" name="Vrije vorm 6">
              <a:extLst>
                <a:ext uri="{FF2B5EF4-FFF2-40B4-BE49-F238E27FC236}">
                  <a16:creationId xmlns:a16="http://schemas.microsoft.com/office/drawing/2014/main" id="{BF1C20C9-E895-E746-8C2C-E86B046280ED}"/>
                </a:ext>
              </a:extLst>
            </p:cNvPr>
            <p:cNvSpPr/>
            <p:nvPr/>
          </p:nvSpPr>
          <p:spPr>
            <a:xfrm>
              <a:off x="2006043" y="1880678"/>
              <a:ext cx="3426759" cy="2961698"/>
            </a:xfrm>
            <a:custGeom>
              <a:avLst/>
              <a:gdLst>
                <a:gd name="connsiteX0" fmla="*/ 0 w 3426759"/>
                <a:gd name="connsiteY0" fmla="*/ 0 h 2961698"/>
                <a:gd name="connsiteX1" fmla="*/ 3017503 w 3426759"/>
                <a:gd name="connsiteY1" fmla="*/ 0 h 2961698"/>
                <a:gd name="connsiteX2" fmla="*/ 3426759 w 3426759"/>
                <a:gd name="connsiteY2" fmla="*/ 409142 h 2961698"/>
                <a:gd name="connsiteX3" fmla="*/ 3426759 w 3426759"/>
                <a:gd name="connsiteY3" fmla="*/ 2552556 h 2961698"/>
                <a:gd name="connsiteX4" fmla="*/ 3017503 w 3426759"/>
                <a:gd name="connsiteY4" fmla="*/ 2961698 h 2961698"/>
                <a:gd name="connsiteX5" fmla="*/ 409256 w 3426759"/>
                <a:gd name="connsiteY5" fmla="*/ 2961698 h 2961698"/>
                <a:gd name="connsiteX6" fmla="*/ 0 w 3426759"/>
                <a:gd name="connsiteY6" fmla="*/ 2552556 h 2961698"/>
                <a:gd name="connsiteX7" fmla="*/ 0 w 3426759"/>
                <a:gd name="connsiteY7" fmla="*/ 0 h 2961698"/>
                <a:gd name="connsiteX8" fmla="*/ 0 w 3426759"/>
                <a:gd name="connsiteY8" fmla="*/ 0 h 296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759" h="2961698">
                  <a:moveTo>
                    <a:pt x="0" y="0"/>
                  </a:moveTo>
                  <a:lnTo>
                    <a:pt x="3017503" y="0"/>
                  </a:lnTo>
                  <a:cubicBezTo>
                    <a:pt x="3243528" y="0"/>
                    <a:pt x="3426759" y="183179"/>
                    <a:pt x="3426759" y="409142"/>
                  </a:cubicBezTo>
                  <a:lnTo>
                    <a:pt x="3426759" y="2552556"/>
                  </a:lnTo>
                  <a:cubicBezTo>
                    <a:pt x="3426759" y="2778519"/>
                    <a:pt x="3243528" y="2961698"/>
                    <a:pt x="3017503" y="2961698"/>
                  </a:cubicBezTo>
                  <a:lnTo>
                    <a:pt x="409256" y="2961698"/>
                  </a:lnTo>
                  <a:cubicBezTo>
                    <a:pt x="183230" y="2961698"/>
                    <a:pt x="0" y="2778519"/>
                    <a:pt x="0" y="2552556"/>
                  </a:cubicBezTo>
                  <a:lnTo>
                    <a:pt x="0" y="0"/>
                  </a:lnTo>
                  <a:lnTo>
                    <a:pt x="0" y="0"/>
                  </a:lnTo>
                  <a:close/>
                </a:path>
              </a:pathLst>
            </a:custGeom>
            <a:solidFill>
              <a:srgbClr val="FFFFFF"/>
            </a:solidFill>
            <a:ln w="6095" cap="flat">
              <a:noFill/>
              <a:prstDash val="solid"/>
              <a:miter/>
            </a:ln>
          </p:spPr>
          <p:txBody>
            <a:bodyPr rtlCol="0" anchor="ctr"/>
            <a:lstStyle/>
            <a:p>
              <a:endParaRPr lang="nl-BE" sz="900"/>
            </a:p>
          </p:txBody>
        </p:sp>
        <p:sp>
          <p:nvSpPr>
            <p:cNvPr id="8" name="Tekstvak 7">
              <a:extLst>
                <a:ext uri="{FF2B5EF4-FFF2-40B4-BE49-F238E27FC236}">
                  <a16:creationId xmlns:a16="http://schemas.microsoft.com/office/drawing/2014/main" id="{3233DEC3-5B65-EC45-85A8-34540046926F}"/>
                </a:ext>
              </a:extLst>
            </p:cNvPr>
            <p:cNvSpPr txBox="1"/>
            <p:nvPr/>
          </p:nvSpPr>
          <p:spPr>
            <a:xfrm>
              <a:off x="2207802" y="1920450"/>
              <a:ext cx="715533" cy="1368710"/>
            </a:xfrm>
            <a:prstGeom prst="rect">
              <a:avLst/>
            </a:prstGeom>
            <a:noFill/>
          </p:spPr>
          <p:txBody>
            <a:bodyPr wrap="none" rtlCol="0">
              <a:spAutoFit/>
            </a:bodyPr>
            <a:lstStyle/>
            <a:p>
              <a:pPr algn="l"/>
              <a:r>
                <a:rPr lang="nl-BE" sz="3847" spc="0" baseline="0">
                  <a:solidFill>
                    <a:srgbClr val="30B7BB"/>
                  </a:solidFill>
                  <a:latin typeface="FlandersArtSans-Regular"/>
                  <a:sym typeface="FlandersArtSans-Regular"/>
                  <a:rtl val="0"/>
                </a:rPr>
                <a:t>“</a:t>
              </a:r>
            </a:p>
          </p:txBody>
        </p:sp>
      </p:grpSp>
      <p:sp>
        <p:nvSpPr>
          <p:cNvPr id="19" name="Tekstvak 18">
            <a:extLst>
              <a:ext uri="{FF2B5EF4-FFF2-40B4-BE49-F238E27FC236}">
                <a16:creationId xmlns:a16="http://schemas.microsoft.com/office/drawing/2014/main" id="{5E21E738-0751-D447-BD9B-84F47733C195}"/>
              </a:ext>
            </a:extLst>
          </p:cNvPr>
          <p:cNvSpPr txBox="1"/>
          <p:nvPr/>
        </p:nvSpPr>
        <p:spPr>
          <a:xfrm>
            <a:off x="6679878" y="3134465"/>
            <a:ext cx="262490" cy="1631216"/>
          </a:xfrm>
          <a:prstGeom prst="rect">
            <a:avLst/>
          </a:prstGeom>
          <a:noFill/>
        </p:spPr>
        <p:txBody>
          <a:bodyPr wrap="square" rtlCol="0">
            <a:spAutoFit/>
          </a:bodyPr>
          <a:lstStyle/>
          <a:p>
            <a:pPr algn="l"/>
            <a:r>
              <a:rPr lang="nl-BE" sz="10000" spc="0" baseline="0">
                <a:solidFill>
                  <a:srgbClr val="30B7BB"/>
                </a:solidFill>
                <a:latin typeface="FlandersArtSans-Regular"/>
                <a:sym typeface="FlandersArtSans-Regular"/>
                <a:rtl val="0"/>
              </a:rPr>
              <a:t>“</a:t>
            </a:r>
          </a:p>
        </p:txBody>
      </p:sp>
      <p:pic>
        <p:nvPicPr>
          <p:cNvPr id="35" name="Graphic 34">
            <a:extLst>
              <a:ext uri="{FF2B5EF4-FFF2-40B4-BE49-F238E27FC236}">
                <a16:creationId xmlns:a16="http://schemas.microsoft.com/office/drawing/2014/main" id="{4D9A308F-A57E-224B-81FF-DED2BADC7B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31823" y="2582775"/>
            <a:ext cx="1713491" cy="1480849"/>
          </a:xfrm>
          <a:prstGeom prst="rect">
            <a:avLst/>
          </a:prstGeom>
        </p:spPr>
      </p:pic>
      <p:pic>
        <p:nvPicPr>
          <p:cNvPr id="36" name="Afbeelding 35">
            <a:extLst>
              <a:ext uri="{FF2B5EF4-FFF2-40B4-BE49-F238E27FC236}">
                <a16:creationId xmlns:a16="http://schemas.microsoft.com/office/drawing/2014/main" id="{FC054E6B-085B-0D49-82A5-9A1C04CDACA1}"/>
              </a:ext>
            </a:extLst>
          </p:cNvPr>
          <p:cNvPicPr>
            <a:picLocks noChangeAspect="1"/>
          </p:cNvPicPr>
          <p:nvPr/>
        </p:nvPicPr>
        <p:blipFill>
          <a:blip r:embed="rId6"/>
          <a:stretch>
            <a:fillRect/>
          </a:stretch>
        </p:blipFill>
        <p:spPr>
          <a:xfrm>
            <a:off x="7317434" y="940339"/>
            <a:ext cx="877079" cy="680307"/>
          </a:xfrm>
          <a:prstGeom prst="rect">
            <a:avLst/>
          </a:prstGeom>
        </p:spPr>
      </p:pic>
      <p:sp>
        <p:nvSpPr>
          <p:cNvPr id="24" name="Tekstvak 23">
            <a:extLst>
              <a:ext uri="{FF2B5EF4-FFF2-40B4-BE49-F238E27FC236}">
                <a16:creationId xmlns:a16="http://schemas.microsoft.com/office/drawing/2014/main" id="{F735F1AE-FF4D-5B47-8DE9-7FFDA172A1B7}"/>
              </a:ext>
            </a:extLst>
          </p:cNvPr>
          <p:cNvSpPr txBox="1"/>
          <p:nvPr/>
        </p:nvSpPr>
        <p:spPr>
          <a:xfrm>
            <a:off x="7460745" y="3134464"/>
            <a:ext cx="262490" cy="1631216"/>
          </a:xfrm>
          <a:prstGeom prst="rect">
            <a:avLst/>
          </a:prstGeom>
          <a:noFill/>
        </p:spPr>
        <p:txBody>
          <a:bodyPr wrap="square" rtlCol="0">
            <a:spAutoFit/>
          </a:bodyPr>
          <a:lstStyle/>
          <a:p>
            <a:pPr algn="l"/>
            <a:r>
              <a:rPr lang="nl-BE" sz="10000" spc="0" baseline="0">
                <a:solidFill>
                  <a:srgbClr val="168AD2"/>
                </a:solidFill>
                <a:latin typeface="FlandersArtSans-Regular"/>
                <a:sym typeface="FlandersArtSans-Regular"/>
                <a:rtl val="0"/>
              </a:rPr>
              <a:t>“</a:t>
            </a:r>
          </a:p>
        </p:txBody>
      </p:sp>
    </p:spTree>
    <p:extLst>
      <p:ext uri="{BB962C8B-B14F-4D97-AF65-F5344CB8AC3E}">
        <p14:creationId xmlns:p14="http://schemas.microsoft.com/office/powerpoint/2010/main" val="1656369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524099" y="2327564"/>
            <a:ext cx="9143802" cy="1182399"/>
          </a:xfrm>
        </p:spPr>
        <p:txBody>
          <a:bodyPr anchor="ctr" anchorCtr="0"/>
          <a:lstStyle>
            <a:lvl1pPr algn="ctr">
              <a:defRPr sz="3000"/>
            </a:lvl1pPr>
          </a:lstStyle>
          <a:p>
            <a:r>
              <a:rPr lang="nl-NL"/>
              <a:t>Klik om stijl te bewerken</a:t>
            </a:r>
            <a:endParaRPr lang="nl-BE"/>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524099" y="3602038"/>
            <a:ext cx="9143802" cy="1655763"/>
          </a:xfrm>
          <a:prstGeom prst="rect">
            <a:avLst/>
          </a:prstGeom>
        </p:spPr>
        <p:txBody>
          <a:bodyPr>
            <a:normAutofit/>
          </a:bodyPr>
          <a:lstStyle>
            <a:lvl1pPr marL="0" indent="0" algn="ctr">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a:p>
        </p:txBody>
      </p:sp>
      <p:pic>
        <p:nvPicPr>
          <p:cNvPr id="4" name="Afbeelding 3">
            <a:extLst>
              <a:ext uri="{FF2B5EF4-FFF2-40B4-BE49-F238E27FC236}">
                <a16:creationId xmlns:a16="http://schemas.microsoft.com/office/drawing/2014/main" id="{6E5BC6DA-7BFD-6A46-9B2A-20474D15A9AD}"/>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5" name="Afbeelding 4">
            <a:extLst>
              <a:ext uri="{FF2B5EF4-FFF2-40B4-BE49-F238E27FC236}">
                <a16:creationId xmlns:a16="http://schemas.microsoft.com/office/drawing/2014/main" id="{494B5D66-3F6C-5A4F-9746-C69EB7883779}"/>
              </a:ext>
            </a:extLst>
          </p:cNvPr>
          <p:cNvPicPr>
            <a:picLocks noChangeAspect="1"/>
          </p:cNvPicPr>
          <p:nvPr/>
        </p:nvPicPr>
        <p:blipFill>
          <a:blip r:embed="rId3"/>
          <a:stretch>
            <a:fillRect/>
          </a:stretch>
        </p:blipFill>
        <p:spPr>
          <a:xfrm>
            <a:off x="528672" y="475779"/>
            <a:ext cx="846914" cy="658668"/>
          </a:xfrm>
          <a:prstGeom prst="rect">
            <a:avLst/>
          </a:prstGeom>
        </p:spPr>
      </p:pic>
      <p:pic>
        <p:nvPicPr>
          <p:cNvPr id="7" name="Afbeelding 6">
            <a:extLst>
              <a:ext uri="{FF2B5EF4-FFF2-40B4-BE49-F238E27FC236}">
                <a16:creationId xmlns:a16="http://schemas.microsoft.com/office/drawing/2014/main" id="{61EFC710-2D8C-F042-8E5B-C9E58683DED7}"/>
              </a:ext>
            </a:extLst>
          </p:cNvPr>
          <p:cNvPicPr>
            <a:picLocks noChangeAspect="1"/>
          </p:cNvPicPr>
          <p:nvPr/>
        </p:nvPicPr>
        <p:blipFill>
          <a:blip r:embed="rId4"/>
          <a:stretch>
            <a:fillRect/>
          </a:stretch>
        </p:blipFill>
        <p:spPr>
          <a:xfrm>
            <a:off x="9567336" y="-3633650"/>
            <a:ext cx="6271942" cy="6271534"/>
          </a:xfrm>
          <a:prstGeom prst="rect">
            <a:avLst/>
          </a:prstGeom>
        </p:spPr>
      </p:pic>
    </p:spTree>
    <p:extLst>
      <p:ext uri="{BB962C8B-B14F-4D97-AF65-F5344CB8AC3E}">
        <p14:creationId xmlns:p14="http://schemas.microsoft.com/office/powerpoint/2010/main" val="185836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2_Titel en objec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C0ADB27-A724-B746-B138-B765BD49F30E}"/>
              </a:ext>
            </a:extLst>
          </p:cNvPr>
          <p:cNvSpPr/>
          <p:nvPr/>
        </p:nvSpPr>
        <p:spPr>
          <a:xfrm>
            <a:off x="9033076" y="690664"/>
            <a:ext cx="2976501" cy="5476672"/>
          </a:xfrm>
          <a:prstGeom prst="rect">
            <a:avLst/>
          </a:prstGeom>
          <a:pattFill prst="pct1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pic>
        <p:nvPicPr>
          <p:cNvPr id="7" name="Graphic 6">
            <a:extLst>
              <a:ext uri="{FF2B5EF4-FFF2-40B4-BE49-F238E27FC236}">
                <a16:creationId xmlns:a16="http://schemas.microsoft.com/office/drawing/2014/main" id="{27F04E99-34E6-644A-9279-E8DBA9419C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202" y="923479"/>
            <a:ext cx="2673284" cy="1109659"/>
          </a:xfrm>
          <a:prstGeom prst="rect">
            <a:avLst/>
          </a:prstGeom>
        </p:spPr>
      </p:pic>
      <p:pic>
        <p:nvPicPr>
          <p:cNvPr id="8" name="Graphic 7">
            <a:extLst>
              <a:ext uri="{FF2B5EF4-FFF2-40B4-BE49-F238E27FC236}">
                <a16:creationId xmlns:a16="http://schemas.microsoft.com/office/drawing/2014/main" id="{C9C0172C-6B81-5E43-B62A-C1B2FD00CC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202" y="4333866"/>
            <a:ext cx="2673284" cy="1690270"/>
          </a:xfrm>
          <a:prstGeom prst="rect">
            <a:avLst/>
          </a:prstGeom>
        </p:spPr>
      </p:pic>
      <p:pic>
        <p:nvPicPr>
          <p:cNvPr id="9" name="Graphic 8">
            <a:extLst>
              <a:ext uri="{FF2B5EF4-FFF2-40B4-BE49-F238E27FC236}">
                <a16:creationId xmlns:a16="http://schemas.microsoft.com/office/drawing/2014/main" id="{5CB0389B-4239-0B46-8AC7-6DA82A2640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9202" y="2271903"/>
            <a:ext cx="2673284" cy="1823198"/>
          </a:xfrm>
          <a:prstGeom prst="rect">
            <a:avLst/>
          </a:prstGeom>
        </p:spPr>
      </p:pic>
      <p:pic>
        <p:nvPicPr>
          <p:cNvPr id="10" name="Graphic 9">
            <a:extLst>
              <a:ext uri="{FF2B5EF4-FFF2-40B4-BE49-F238E27FC236}">
                <a16:creationId xmlns:a16="http://schemas.microsoft.com/office/drawing/2014/main" id="{E1714BFD-8093-CF4A-84D5-64B07E6B28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72050" y="923479"/>
            <a:ext cx="2673284" cy="1109659"/>
          </a:xfrm>
          <a:prstGeom prst="rect">
            <a:avLst/>
          </a:prstGeom>
        </p:spPr>
      </p:pic>
      <p:pic>
        <p:nvPicPr>
          <p:cNvPr id="11" name="Graphic 10">
            <a:extLst>
              <a:ext uri="{FF2B5EF4-FFF2-40B4-BE49-F238E27FC236}">
                <a16:creationId xmlns:a16="http://schemas.microsoft.com/office/drawing/2014/main" id="{9724581A-D786-7643-BF1F-75CA6010008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72050" y="4333866"/>
            <a:ext cx="2673284" cy="1690270"/>
          </a:xfrm>
          <a:prstGeom prst="rect">
            <a:avLst/>
          </a:prstGeom>
        </p:spPr>
      </p:pic>
      <p:pic>
        <p:nvPicPr>
          <p:cNvPr id="12" name="Graphic 11">
            <a:extLst>
              <a:ext uri="{FF2B5EF4-FFF2-40B4-BE49-F238E27FC236}">
                <a16:creationId xmlns:a16="http://schemas.microsoft.com/office/drawing/2014/main" id="{881C0299-5EAA-0F4A-9D6B-1B1CDD56548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72050" y="2271903"/>
            <a:ext cx="2673284" cy="1823198"/>
          </a:xfrm>
          <a:prstGeom prst="rect">
            <a:avLst/>
          </a:prstGeom>
        </p:spPr>
      </p:pic>
      <p:pic>
        <p:nvPicPr>
          <p:cNvPr id="13" name="Graphic 12">
            <a:extLst>
              <a:ext uri="{FF2B5EF4-FFF2-40B4-BE49-F238E27FC236}">
                <a16:creationId xmlns:a16="http://schemas.microsoft.com/office/drawing/2014/main" id="{66E49BAD-F42D-EB41-B4EF-4BBD9423A78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234899" y="923479"/>
            <a:ext cx="2673284" cy="1109659"/>
          </a:xfrm>
          <a:prstGeom prst="rect">
            <a:avLst/>
          </a:prstGeom>
        </p:spPr>
      </p:pic>
      <p:pic>
        <p:nvPicPr>
          <p:cNvPr id="14" name="Graphic 13">
            <a:extLst>
              <a:ext uri="{FF2B5EF4-FFF2-40B4-BE49-F238E27FC236}">
                <a16:creationId xmlns:a16="http://schemas.microsoft.com/office/drawing/2014/main" id="{7977209B-96E1-F24C-A9C1-BAC4A481008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34899" y="4333866"/>
            <a:ext cx="2673284" cy="1690270"/>
          </a:xfrm>
          <a:prstGeom prst="rect">
            <a:avLst/>
          </a:prstGeom>
        </p:spPr>
      </p:pic>
      <p:pic>
        <p:nvPicPr>
          <p:cNvPr id="15" name="Graphic 14">
            <a:extLst>
              <a:ext uri="{FF2B5EF4-FFF2-40B4-BE49-F238E27FC236}">
                <a16:creationId xmlns:a16="http://schemas.microsoft.com/office/drawing/2014/main" id="{75F54C3C-081C-DB46-9B02-6F75D1FAD90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34899" y="2271903"/>
            <a:ext cx="2673284" cy="1823198"/>
          </a:xfrm>
          <a:prstGeom prst="rect">
            <a:avLst/>
          </a:prstGeom>
        </p:spPr>
      </p:pic>
      <p:pic>
        <p:nvPicPr>
          <p:cNvPr id="16" name="Graphic 15">
            <a:extLst>
              <a:ext uri="{FF2B5EF4-FFF2-40B4-BE49-F238E27FC236}">
                <a16:creationId xmlns:a16="http://schemas.microsoft.com/office/drawing/2014/main" id="{0CE7D66D-BD6F-0744-878B-7F0A969000B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189511" y="923479"/>
            <a:ext cx="2673284" cy="1109659"/>
          </a:xfrm>
          <a:prstGeom prst="rect">
            <a:avLst/>
          </a:prstGeom>
        </p:spPr>
      </p:pic>
      <p:pic>
        <p:nvPicPr>
          <p:cNvPr id="17" name="Graphic 16">
            <a:extLst>
              <a:ext uri="{FF2B5EF4-FFF2-40B4-BE49-F238E27FC236}">
                <a16:creationId xmlns:a16="http://schemas.microsoft.com/office/drawing/2014/main" id="{9B89E15E-FB03-8C4B-AB09-AAB4F2B860E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189511" y="4333866"/>
            <a:ext cx="2673284" cy="1690270"/>
          </a:xfrm>
          <a:prstGeom prst="rect">
            <a:avLst/>
          </a:prstGeom>
        </p:spPr>
      </p:pic>
      <p:pic>
        <p:nvPicPr>
          <p:cNvPr id="18" name="Graphic 17">
            <a:extLst>
              <a:ext uri="{FF2B5EF4-FFF2-40B4-BE49-F238E27FC236}">
                <a16:creationId xmlns:a16="http://schemas.microsoft.com/office/drawing/2014/main" id="{CF9F4B34-8350-1E46-B4C1-0A423178BE0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189511" y="2271903"/>
            <a:ext cx="2673284" cy="1823198"/>
          </a:xfrm>
          <a:prstGeom prst="rect">
            <a:avLst/>
          </a:prstGeom>
        </p:spPr>
      </p:pic>
    </p:spTree>
    <p:extLst>
      <p:ext uri="{BB962C8B-B14F-4D97-AF65-F5344CB8AC3E}">
        <p14:creationId xmlns:p14="http://schemas.microsoft.com/office/powerpoint/2010/main" val="2226660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3_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1999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4_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0EE3A7B-756D-694B-9396-84BA2123C582}"/>
              </a:ext>
            </a:extLst>
          </p:cNvPr>
          <p:cNvSpPr/>
          <p:nvPr/>
        </p:nvSpPr>
        <p:spPr>
          <a:xfrm>
            <a:off x="0" y="0"/>
            <a:ext cx="12192000"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43"/>
          </a:p>
        </p:txBody>
      </p:sp>
      <p:sp>
        <p:nvSpPr>
          <p:cNvPr id="8" name="Vrije vorm 7">
            <a:extLst>
              <a:ext uri="{FF2B5EF4-FFF2-40B4-BE49-F238E27FC236}">
                <a16:creationId xmlns:a16="http://schemas.microsoft.com/office/drawing/2014/main" id="{3CB61EE4-B68D-2F4E-A5C4-AAA93EEE4EC0}"/>
              </a:ext>
            </a:extLst>
          </p:cNvPr>
          <p:cNvSpPr/>
          <p:nvPr/>
        </p:nvSpPr>
        <p:spPr>
          <a:xfrm>
            <a:off x="1988076" y="1715922"/>
            <a:ext cx="8215847" cy="3426156"/>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2143"/>
          </a:p>
        </p:txBody>
      </p:sp>
      <p:pic>
        <p:nvPicPr>
          <p:cNvPr id="9" name="Afbeelding 8">
            <a:extLst>
              <a:ext uri="{FF2B5EF4-FFF2-40B4-BE49-F238E27FC236}">
                <a16:creationId xmlns:a16="http://schemas.microsoft.com/office/drawing/2014/main" id="{4B068540-C74D-7B47-B24E-F5ABABAED0DB}"/>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11" name="Afbeelding 10">
            <a:extLst>
              <a:ext uri="{FF2B5EF4-FFF2-40B4-BE49-F238E27FC236}">
                <a16:creationId xmlns:a16="http://schemas.microsoft.com/office/drawing/2014/main" id="{3F0A7A95-0332-884F-9789-E61558067321}"/>
              </a:ext>
            </a:extLst>
          </p:cNvPr>
          <p:cNvPicPr>
            <a:picLocks noChangeAspect="1"/>
          </p:cNvPicPr>
          <p:nvPr/>
        </p:nvPicPr>
        <p:blipFill>
          <a:blip r:embed="rId3"/>
          <a:stretch>
            <a:fillRect/>
          </a:stretch>
        </p:blipFill>
        <p:spPr>
          <a:xfrm>
            <a:off x="9566144" y="-3621543"/>
            <a:ext cx="6271942" cy="6271534"/>
          </a:xfrm>
          <a:prstGeom prst="rect">
            <a:avLst/>
          </a:prstGeom>
        </p:spPr>
      </p:pic>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524099" y="2357709"/>
            <a:ext cx="9143802" cy="1182399"/>
          </a:xfrm>
        </p:spPr>
        <p:txBody>
          <a:bodyPr anchor="b" anchorCtr="0"/>
          <a:lstStyle>
            <a:lvl1pPr algn="ctr">
              <a:defRPr sz="3000"/>
            </a:lvl1pPr>
          </a:lstStyle>
          <a:p>
            <a:r>
              <a:rPr lang="nl-NL"/>
              <a:t>Klik om stijl te bewerken</a:t>
            </a:r>
            <a:endParaRPr lang="nl-BE"/>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524099" y="3840418"/>
            <a:ext cx="9143802" cy="1655763"/>
          </a:xfrm>
          <a:prstGeom prst="rect">
            <a:avLst/>
          </a:prstGeom>
        </p:spPr>
        <p:txBody>
          <a:bodyPr>
            <a:normAutofit/>
          </a:bodyPr>
          <a:lstStyle>
            <a:lvl1pPr marL="0" indent="0" algn="ctr">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a:p>
        </p:txBody>
      </p:sp>
      <p:pic>
        <p:nvPicPr>
          <p:cNvPr id="4" name="Afbeelding 3">
            <a:extLst>
              <a:ext uri="{FF2B5EF4-FFF2-40B4-BE49-F238E27FC236}">
                <a16:creationId xmlns:a16="http://schemas.microsoft.com/office/drawing/2014/main" id="{3C940C19-5D01-40A2-B01B-4CC33091FDDD}"/>
              </a:ext>
            </a:extLst>
          </p:cNvPr>
          <p:cNvPicPr>
            <a:picLocks noChangeAspect="1"/>
          </p:cNvPicPr>
          <p:nvPr userDrawn="1"/>
        </p:nvPicPr>
        <p:blipFill>
          <a:blip r:embed="rId4"/>
          <a:stretch>
            <a:fillRect/>
          </a:stretch>
        </p:blipFill>
        <p:spPr>
          <a:xfrm>
            <a:off x="528672" y="438867"/>
            <a:ext cx="847473" cy="658425"/>
          </a:xfrm>
          <a:prstGeom prst="rect">
            <a:avLst/>
          </a:prstGeom>
        </p:spPr>
      </p:pic>
    </p:spTree>
    <p:extLst>
      <p:ext uri="{BB962C8B-B14F-4D97-AF65-F5344CB8AC3E}">
        <p14:creationId xmlns:p14="http://schemas.microsoft.com/office/powerpoint/2010/main" val="3558785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0EE3A7B-756D-694B-9396-84BA2123C582}"/>
              </a:ext>
            </a:extLst>
          </p:cNvPr>
          <p:cNvSpPr/>
          <p:nvPr/>
        </p:nvSpPr>
        <p:spPr>
          <a:xfrm>
            <a:off x="0" y="0"/>
            <a:ext cx="12192000"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sp>
        <p:nvSpPr>
          <p:cNvPr id="8" name="Vrije vorm 7">
            <a:extLst>
              <a:ext uri="{FF2B5EF4-FFF2-40B4-BE49-F238E27FC236}">
                <a16:creationId xmlns:a16="http://schemas.microsoft.com/office/drawing/2014/main" id="{3CB61EE4-B68D-2F4E-A5C4-AAA93EEE4EC0}"/>
              </a:ext>
            </a:extLst>
          </p:cNvPr>
          <p:cNvSpPr/>
          <p:nvPr/>
        </p:nvSpPr>
        <p:spPr>
          <a:xfrm>
            <a:off x="1988076" y="1715922"/>
            <a:ext cx="8215847" cy="3426156"/>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900"/>
          </a:p>
        </p:txBody>
      </p:sp>
      <p:pic>
        <p:nvPicPr>
          <p:cNvPr id="9" name="Afbeelding 8">
            <a:extLst>
              <a:ext uri="{FF2B5EF4-FFF2-40B4-BE49-F238E27FC236}">
                <a16:creationId xmlns:a16="http://schemas.microsoft.com/office/drawing/2014/main" id="{4B068540-C74D-7B47-B24E-F5ABABAED0DB}"/>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10" name="Afbeelding 9">
            <a:extLst>
              <a:ext uri="{FF2B5EF4-FFF2-40B4-BE49-F238E27FC236}">
                <a16:creationId xmlns:a16="http://schemas.microsoft.com/office/drawing/2014/main" id="{9C2F0313-0DE8-124E-99F1-D2688D26287C}"/>
              </a:ext>
            </a:extLst>
          </p:cNvPr>
          <p:cNvPicPr>
            <a:picLocks noChangeAspect="1"/>
          </p:cNvPicPr>
          <p:nvPr/>
        </p:nvPicPr>
        <p:blipFill>
          <a:blip r:embed="rId3"/>
          <a:stretch>
            <a:fillRect/>
          </a:stretch>
        </p:blipFill>
        <p:spPr>
          <a:xfrm>
            <a:off x="528672" y="475779"/>
            <a:ext cx="846914" cy="658668"/>
          </a:xfrm>
          <a:prstGeom prst="rect">
            <a:avLst/>
          </a:prstGeom>
        </p:spPr>
      </p:pic>
      <p:pic>
        <p:nvPicPr>
          <p:cNvPr id="11" name="Afbeelding 10">
            <a:extLst>
              <a:ext uri="{FF2B5EF4-FFF2-40B4-BE49-F238E27FC236}">
                <a16:creationId xmlns:a16="http://schemas.microsoft.com/office/drawing/2014/main" id="{3F0A7A95-0332-884F-9789-E61558067321}"/>
              </a:ext>
            </a:extLst>
          </p:cNvPr>
          <p:cNvPicPr>
            <a:picLocks noChangeAspect="1"/>
          </p:cNvPicPr>
          <p:nvPr/>
        </p:nvPicPr>
        <p:blipFill>
          <a:blip r:embed="rId4"/>
          <a:stretch>
            <a:fillRect/>
          </a:stretch>
        </p:blipFill>
        <p:spPr>
          <a:xfrm>
            <a:off x="9566144" y="-3621543"/>
            <a:ext cx="6271942" cy="6271534"/>
          </a:xfrm>
          <a:prstGeom prst="rect">
            <a:avLst/>
          </a:prstGeom>
        </p:spPr>
      </p:pic>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524099" y="2357709"/>
            <a:ext cx="9143802" cy="1182399"/>
          </a:xfrm>
        </p:spPr>
        <p:txBody>
          <a:bodyPr anchor="b" anchorCtr="0"/>
          <a:lstStyle>
            <a:lvl1pPr algn="ctr">
              <a:defRPr sz="3000"/>
            </a:lvl1pPr>
          </a:lstStyle>
          <a:p>
            <a:r>
              <a:rPr lang="nl-NL"/>
              <a:t>Klik om stijl te bewerken</a:t>
            </a:r>
            <a:endParaRPr lang="nl-BE"/>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524099" y="3840418"/>
            <a:ext cx="9143802" cy="1655763"/>
          </a:xfrm>
          <a:prstGeom prst="rect">
            <a:avLst/>
          </a:prstGeom>
        </p:spPr>
        <p:txBody>
          <a:bodyPr>
            <a:normAutofit/>
          </a:bodyPr>
          <a:lstStyle>
            <a:lvl1pPr marL="0" indent="0" algn="ctr">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a:p>
        </p:txBody>
      </p:sp>
    </p:spTree>
    <p:extLst>
      <p:ext uri="{BB962C8B-B14F-4D97-AF65-F5344CB8AC3E}">
        <p14:creationId xmlns:p14="http://schemas.microsoft.com/office/powerpoint/2010/main" val="3232602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eldia">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5115F349-3F49-174E-8011-F5C9D4321218}"/>
              </a:ext>
            </a:extLst>
          </p:cNvPr>
          <p:cNvSpPr/>
          <p:nvPr/>
        </p:nvSpPr>
        <p:spPr>
          <a:xfrm>
            <a:off x="0" y="0"/>
            <a:ext cx="123063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sp>
        <p:nvSpPr>
          <p:cNvPr id="8" name="Vrije vorm 7">
            <a:extLst>
              <a:ext uri="{FF2B5EF4-FFF2-40B4-BE49-F238E27FC236}">
                <a16:creationId xmlns:a16="http://schemas.microsoft.com/office/drawing/2014/main" id="{3CB61EE4-B68D-2F4E-A5C4-AAA93EEE4EC0}"/>
              </a:ext>
            </a:extLst>
          </p:cNvPr>
          <p:cNvSpPr/>
          <p:nvPr/>
        </p:nvSpPr>
        <p:spPr>
          <a:xfrm>
            <a:off x="1988076" y="1715922"/>
            <a:ext cx="8215847" cy="3426156"/>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900"/>
          </a:p>
        </p:txBody>
      </p:sp>
      <p:pic>
        <p:nvPicPr>
          <p:cNvPr id="9" name="Afbeelding 8">
            <a:extLst>
              <a:ext uri="{FF2B5EF4-FFF2-40B4-BE49-F238E27FC236}">
                <a16:creationId xmlns:a16="http://schemas.microsoft.com/office/drawing/2014/main" id="{4B068540-C74D-7B47-B24E-F5ABABAED0DB}"/>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10" name="Afbeelding 9">
            <a:extLst>
              <a:ext uri="{FF2B5EF4-FFF2-40B4-BE49-F238E27FC236}">
                <a16:creationId xmlns:a16="http://schemas.microsoft.com/office/drawing/2014/main" id="{9C2F0313-0DE8-124E-99F1-D2688D26287C}"/>
              </a:ext>
            </a:extLst>
          </p:cNvPr>
          <p:cNvPicPr>
            <a:picLocks noChangeAspect="1"/>
          </p:cNvPicPr>
          <p:nvPr/>
        </p:nvPicPr>
        <p:blipFill>
          <a:blip r:embed="rId3"/>
          <a:stretch>
            <a:fillRect/>
          </a:stretch>
        </p:blipFill>
        <p:spPr>
          <a:xfrm>
            <a:off x="528672" y="475779"/>
            <a:ext cx="846914" cy="658668"/>
          </a:xfrm>
          <a:prstGeom prst="rect">
            <a:avLst/>
          </a:prstGeom>
        </p:spPr>
      </p:pic>
      <p:pic>
        <p:nvPicPr>
          <p:cNvPr id="11" name="Afbeelding 10">
            <a:extLst>
              <a:ext uri="{FF2B5EF4-FFF2-40B4-BE49-F238E27FC236}">
                <a16:creationId xmlns:a16="http://schemas.microsoft.com/office/drawing/2014/main" id="{3F0A7A95-0332-884F-9789-E61558067321}"/>
              </a:ext>
            </a:extLst>
          </p:cNvPr>
          <p:cNvPicPr>
            <a:picLocks noChangeAspect="1"/>
          </p:cNvPicPr>
          <p:nvPr/>
        </p:nvPicPr>
        <p:blipFill>
          <a:blip r:embed="rId4"/>
          <a:stretch>
            <a:fillRect/>
          </a:stretch>
        </p:blipFill>
        <p:spPr>
          <a:xfrm>
            <a:off x="9566144" y="-3621543"/>
            <a:ext cx="6271942" cy="6271534"/>
          </a:xfrm>
          <a:prstGeom prst="rect">
            <a:avLst/>
          </a:prstGeom>
        </p:spPr>
      </p:pic>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524099" y="2357709"/>
            <a:ext cx="9143802" cy="1182399"/>
          </a:xfrm>
        </p:spPr>
        <p:txBody>
          <a:bodyPr anchor="b" anchorCtr="0"/>
          <a:lstStyle>
            <a:lvl1pPr algn="ctr">
              <a:defRPr sz="3000"/>
            </a:lvl1pPr>
          </a:lstStyle>
          <a:p>
            <a:r>
              <a:rPr lang="nl-NL"/>
              <a:t>Klik om stijl te bewerken</a:t>
            </a:r>
            <a:endParaRPr lang="nl-BE"/>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524099" y="3840418"/>
            <a:ext cx="9143802" cy="1655763"/>
          </a:xfrm>
          <a:prstGeom prst="rect">
            <a:avLst/>
          </a:prstGeom>
        </p:spPr>
        <p:txBody>
          <a:bodyPr>
            <a:normAutofit/>
          </a:bodyPr>
          <a:lstStyle>
            <a:lvl1pPr marL="0" indent="0" algn="ctr">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a:p>
        </p:txBody>
      </p:sp>
    </p:spTree>
    <p:extLst>
      <p:ext uri="{BB962C8B-B14F-4D97-AF65-F5344CB8AC3E}">
        <p14:creationId xmlns:p14="http://schemas.microsoft.com/office/powerpoint/2010/main" val="1348860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Titeldia">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D7BADBEA-976C-C844-BFD1-E0C909F8244A}"/>
              </a:ext>
            </a:extLst>
          </p:cNvPr>
          <p:cNvSpPr/>
          <p:nvPr/>
        </p:nvSpPr>
        <p:spPr>
          <a:xfrm>
            <a:off x="0" y="0"/>
            <a:ext cx="12306307" cy="6858000"/>
          </a:xfrm>
          <a:prstGeom prst="rect">
            <a:avLst/>
          </a:pr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sp>
        <p:nvSpPr>
          <p:cNvPr id="8" name="Vrije vorm 7">
            <a:extLst>
              <a:ext uri="{FF2B5EF4-FFF2-40B4-BE49-F238E27FC236}">
                <a16:creationId xmlns:a16="http://schemas.microsoft.com/office/drawing/2014/main" id="{3CB61EE4-B68D-2F4E-A5C4-AAA93EEE4EC0}"/>
              </a:ext>
            </a:extLst>
          </p:cNvPr>
          <p:cNvSpPr/>
          <p:nvPr/>
        </p:nvSpPr>
        <p:spPr>
          <a:xfrm>
            <a:off x="1988076" y="1715922"/>
            <a:ext cx="8215847" cy="3426156"/>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900"/>
          </a:p>
        </p:txBody>
      </p:sp>
      <p:pic>
        <p:nvPicPr>
          <p:cNvPr id="9" name="Afbeelding 8">
            <a:extLst>
              <a:ext uri="{FF2B5EF4-FFF2-40B4-BE49-F238E27FC236}">
                <a16:creationId xmlns:a16="http://schemas.microsoft.com/office/drawing/2014/main" id="{4B068540-C74D-7B47-B24E-F5ABABAED0DB}"/>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10" name="Afbeelding 9">
            <a:extLst>
              <a:ext uri="{FF2B5EF4-FFF2-40B4-BE49-F238E27FC236}">
                <a16:creationId xmlns:a16="http://schemas.microsoft.com/office/drawing/2014/main" id="{9C2F0313-0DE8-124E-99F1-D2688D26287C}"/>
              </a:ext>
            </a:extLst>
          </p:cNvPr>
          <p:cNvPicPr>
            <a:picLocks noChangeAspect="1"/>
          </p:cNvPicPr>
          <p:nvPr/>
        </p:nvPicPr>
        <p:blipFill>
          <a:blip r:embed="rId3"/>
          <a:stretch>
            <a:fillRect/>
          </a:stretch>
        </p:blipFill>
        <p:spPr>
          <a:xfrm>
            <a:off x="528672" y="475779"/>
            <a:ext cx="846914" cy="658668"/>
          </a:xfrm>
          <a:prstGeom prst="rect">
            <a:avLst/>
          </a:prstGeom>
        </p:spPr>
      </p:pic>
      <p:pic>
        <p:nvPicPr>
          <p:cNvPr id="11" name="Afbeelding 10">
            <a:extLst>
              <a:ext uri="{FF2B5EF4-FFF2-40B4-BE49-F238E27FC236}">
                <a16:creationId xmlns:a16="http://schemas.microsoft.com/office/drawing/2014/main" id="{3F0A7A95-0332-884F-9789-E61558067321}"/>
              </a:ext>
            </a:extLst>
          </p:cNvPr>
          <p:cNvPicPr>
            <a:picLocks noChangeAspect="1"/>
          </p:cNvPicPr>
          <p:nvPr/>
        </p:nvPicPr>
        <p:blipFill>
          <a:blip r:embed="rId4"/>
          <a:stretch>
            <a:fillRect/>
          </a:stretch>
        </p:blipFill>
        <p:spPr>
          <a:xfrm>
            <a:off x="9566144" y="-3621543"/>
            <a:ext cx="6271942" cy="6271534"/>
          </a:xfrm>
          <a:prstGeom prst="rect">
            <a:avLst/>
          </a:prstGeom>
        </p:spPr>
      </p:pic>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524099" y="2357709"/>
            <a:ext cx="9143802" cy="1182399"/>
          </a:xfrm>
        </p:spPr>
        <p:txBody>
          <a:bodyPr anchor="b" anchorCtr="0"/>
          <a:lstStyle>
            <a:lvl1pPr algn="ctr">
              <a:defRPr sz="3000"/>
            </a:lvl1pPr>
          </a:lstStyle>
          <a:p>
            <a:r>
              <a:rPr lang="nl-NL"/>
              <a:t>Klik om stijl te bewerken</a:t>
            </a:r>
            <a:endParaRPr lang="nl-BE"/>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524099" y="3840418"/>
            <a:ext cx="9143802" cy="1655763"/>
          </a:xfrm>
          <a:prstGeom prst="rect">
            <a:avLst/>
          </a:prstGeom>
        </p:spPr>
        <p:txBody>
          <a:bodyPr>
            <a:normAutofit/>
          </a:bodyPr>
          <a:lstStyle>
            <a:lvl1pPr marL="0" indent="0" algn="ctr">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a:p>
        </p:txBody>
      </p:sp>
    </p:spTree>
    <p:extLst>
      <p:ext uri="{BB962C8B-B14F-4D97-AF65-F5344CB8AC3E}">
        <p14:creationId xmlns:p14="http://schemas.microsoft.com/office/powerpoint/2010/main" val="3995273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524099" y="2357709"/>
            <a:ext cx="9143802" cy="1182399"/>
          </a:xfrm>
        </p:spPr>
        <p:txBody>
          <a:bodyPr anchor="b" anchorCtr="0"/>
          <a:lstStyle>
            <a:lvl1pPr algn="ctr">
              <a:defRPr sz="3000"/>
            </a:lvl1pPr>
          </a:lstStyle>
          <a:p>
            <a:r>
              <a:rPr lang="nl-NL"/>
              <a:t>Klik om stijl te bewerken</a:t>
            </a:r>
            <a:endParaRPr lang="nl-BE"/>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524099" y="3840418"/>
            <a:ext cx="9143802" cy="1655763"/>
          </a:xfrm>
          <a:prstGeom prst="rect">
            <a:avLst/>
          </a:prstGeom>
        </p:spPr>
        <p:txBody>
          <a:bodyPr>
            <a:normAutofit/>
          </a:bodyPr>
          <a:lstStyle>
            <a:lvl1pPr marL="0" indent="0" algn="ctr">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a:p>
        </p:txBody>
      </p:sp>
      <p:sp>
        <p:nvSpPr>
          <p:cNvPr id="12" name="Rechthoek 3">
            <a:extLst>
              <a:ext uri="{FF2B5EF4-FFF2-40B4-BE49-F238E27FC236}">
                <a16:creationId xmlns:a16="http://schemas.microsoft.com/office/drawing/2014/main" id="{F74D21BF-4880-F84E-B56D-E603B9DB9870}"/>
              </a:ext>
            </a:extLst>
          </p:cNvPr>
          <p:cNvSpPr/>
          <p:nvPr/>
        </p:nvSpPr>
        <p:spPr>
          <a:xfrm>
            <a:off x="0" y="4366726"/>
            <a:ext cx="12200737" cy="3086100"/>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99884"/>
              <a:gd name="connsiteY0" fmla="*/ 0 h 6172200"/>
              <a:gd name="connsiteX1" fmla="*/ 24399884 w 24399884"/>
              <a:gd name="connsiteY1" fmla="*/ 2477186 h 6172200"/>
              <a:gd name="connsiteX2" fmla="*/ 24382412 w 24399884"/>
              <a:gd name="connsiteY2" fmla="*/ 6172200 h 6172200"/>
              <a:gd name="connsiteX3" fmla="*/ 28575 w 24399884"/>
              <a:gd name="connsiteY3" fmla="*/ 6172200 h 6172200"/>
              <a:gd name="connsiteX4" fmla="*/ 0 w 24399884"/>
              <a:gd name="connsiteY4" fmla="*/ 0 h 6172200"/>
              <a:gd name="connsiteX0" fmla="*/ 0 w 24399884"/>
              <a:gd name="connsiteY0" fmla="*/ 0 h 6172200"/>
              <a:gd name="connsiteX1" fmla="*/ 24399884 w 24399884"/>
              <a:gd name="connsiteY1" fmla="*/ 2477186 h 6172200"/>
              <a:gd name="connsiteX2" fmla="*/ 24382412 w 24399884"/>
              <a:gd name="connsiteY2" fmla="*/ 6172200 h 6172200"/>
              <a:gd name="connsiteX3" fmla="*/ 15418 w 24399884"/>
              <a:gd name="connsiteY3" fmla="*/ 6172200 h 6172200"/>
              <a:gd name="connsiteX4" fmla="*/ 0 w 24399884"/>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9884" h="6172200">
                <a:moveTo>
                  <a:pt x="0" y="0"/>
                </a:moveTo>
                <a:lnTo>
                  <a:pt x="24399884" y="2477186"/>
                </a:lnTo>
                <a:lnTo>
                  <a:pt x="24382412" y="6172200"/>
                </a:lnTo>
                <a:lnTo>
                  <a:pt x="15418" y="6172200"/>
                </a:lnTo>
                <a:cubicBezTo>
                  <a:pt x="10279" y="4114800"/>
                  <a:pt x="5139" y="2057400"/>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pic>
        <p:nvPicPr>
          <p:cNvPr id="13" name="Afbeelding 12">
            <a:extLst>
              <a:ext uri="{FF2B5EF4-FFF2-40B4-BE49-F238E27FC236}">
                <a16:creationId xmlns:a16="http://schemas.microsoft.com/office/drawing/2014/main" id="{CAAEF16C-C7A2-F44D-9DDC-567E3B514EF1}"/>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14" name="Afbeelding 13">
            <a:extLst>
              <a:ext uri="{FF2B5EF4-FFF2-40B4-BE49-F238E27FC236}">
                <a16:creationId xmlns:a16="http://schemas.microsoft.com/office/drawing/2014/main" id="{F83D0F0A-632B-744B-BD07-440A27FE8F88}"/>
              </a:ext>
            </a:extLst>
          </p:cNvPr>
          <p:cNvPicPr>
            <a:picLocks noChangeAspect="1"/>
          </p:cNvPicPr>
          <p:nvPr/>
        </p:nvPicPr>
        <p:blipFill>
          <a:blip r:embed="rId3"/>
          <a:stretch>
            <a:fillRect/>
          </a:stretch>
        </p:blipFill>
        <p:spPr>
          <a:xfrm>
            <a:off x="604877" y="551979"/>
            <a:ext cx="846914" cy="658668"/>
          </a:xfrm>
          <a:prstGeom prst="rect">
            <a:avLst/>
          </a:prstGeom>
        </p:spPr>
      </p:pic>
      <p:pic>
        <p:nvPicPr>
          <p:cNvPr id="15" name="Afbeelding 14">
            <a:extLst>
              <a:ext uri="{FF2B5EF4-FFF2-40B4-BE49-F238E27FC236}">
                <a16:creationId xmlns:a16="http://schemas.microsoft.com/office/drawing/2014/main" id="{1AD148B5-21E1-2C44-9B35-7D6AFD8DB111}"/>
              </a:ext>
            </a:extLst>
          </p:cNvPr>
          <p:cNvPicPr>
            <a:picLocks noChangeAspect="1"/>
          </p:cNvPicPr>
          <p:nvPr/>
        </p:nvPicPr>
        <p:blipFill>
          <a:blip r:embed="rId4"/>
          <a:stretch>
            <a:fillRect/>
          </a:stretch>
        </p:blipFill>
        <p:spPr>
          <a:xfrm>
            <a:off x="9568568" y="-3649779"/>
            <a:ext cx="6271942" cy="6271534"/>
          </a:xfrm>
          <a:prstGeom prst="rect">
            <a:avLst/>
          </a:prstGeom>
        </p:spPr>
      </p:pic>
    </p:spTree>
    <p:extLst>
      <p:ext uri="{BB962C8B-B14F-4D97-AF65-F5344CB8AC3E}">
        <p14:creationId xmlns:p14="http://schemas.microsoft.com/office/powerpoint/2010/main" val="376839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8_Titeldia">
    <p:spTree>
      <p:nvGrpSpPr>
        <p:cNvPr id="1" name=""/>
        <p:cNvGrpSpPr/>
        <p:nvPr/>
      </p:nvGrpSpPr>
      <p:grpSpPr>
        <a:xfrm>
          <a:off x="0" y="0"/>
          <a:ext cx="0" cy="0"/>
          <a:chOff x="0" y="0"/>
          <a:chExt cx="0" cy="0"/>
        </a:xfrm>
      </p:grpSpPr>
      <p:sp>
        <p:nvSpPr>
          <p:cNvPr id="8" name="Rechthoek 3">
            <a:extLst>
              <a:ext uri="{FF2B5EF4-FFF2-40B4-BE49-F238E27FC236}">
                <a16:creationId xmlns:a16="http://schemas.microsoft.com/office/drawing/2014/main" id="{443338E9-CE8C-9646-8817-4CB9E957CFF6}"/>
              </a:ext>
            </a:extLst>
          </p:cNvPr>
          <p:cNvSpPr/>
          <p:nvPr/>
        </p:nvSpPr>
        <p:spPr>
          <a:xfrm>
            <a:off x="0" y="4366726"/>
            <a:ext cx="12197447" cy="3089389"/>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93305"/>
              <a:gd name="connsiteY0" fmla="*/ 0 h 6172200"/>
              <a:gd name="connsiteX1" fmla="*/ 24393305 w 24393305"/>
              <a:gd name="connsiteY1" fmla="*/ 2470607 h 6172200"/>
              <a:gd name="connsiteX2" fmla="*/ 24382412 w 24393305"/>
              <a:gd name="connsiteY2" fmla="*/ 6172200 h 6172200"/>
              <a:gd name="connsiteX3" fmla="*/ 28575 w 24393305"/>
              <a:gd name="connsiteY3" fmla="*/ 6172200 h 6172200"/>
              <a:gd name="connsiteX4" fmla="*/ 0 w 24393305"/>
              <a:gd name="connsiteY4" fmla="*/ 0 h 6172200"/>
              <a:gd name="connsiteX0" fmla="*/ 0 w 24393305"/>
              <a:gd name="connsiteY0" fmla="*/ 0 h 6178778"/>
              <a:gd name="connsiteX1" fmla="*/ 24393305 w 24393305"/>
              <a:gd name="connsiteY1" fmla="*/ 2470607 h 6178778"/>
              <a:gd name="connsiteX2" fmla="*/ 24382412 w 24393305"/>
              <a:gd name="connsiteY2" fmla="*/ 6172200 h 6178778"/>
              <a:gd name="connsiteX3" fmla="*/ 15418 w 24393305"/>
              <a:gd name="connsiteY3" fmla="*/ 6178778 h 6178778"/>
              <a:gd name="connsiteX4" fmla="*/ 0 w 24393305"/>
              <a:gd name="connsiteY4" fmla="*/ 0 h 6178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3305" h="6178778">
                <a:moveTo>
                  <a:pt x="0" y="0"/>
                </a:moveTo>
                <a:lnTo>
                  <a:pt x="24393305" y="2470607"/>
                </a:lnTo>
                <a:lnTo>
                  <a:pt x="24382412" y="6172200"/>
                </a:lnTo>
                <a:lnTo>
                  <a:pt x="15418" y="6178778"/>
                </a:lnTo>
                <a:cubicBezTo>
                  <a:pt x="10279" y="4119185"/>
                  <a:pt x="5139" y="2059593"/>
                  <a:pt x="0" y="0"/>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900"/>
          </a:p>
        </p:txBody>
      </p:sp>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524099" y="2357709"/>
            <a:ext cx="9143802" cy="1182399"/>
          </a:xfrm>
        </p:spPr>
        <p:txBody>
          <a:bodyPr anchor="b" anchorCtr="0"/>
          <a:lstStyle>
            <a:lvl1pPr algn="ctr">
              <a:defRPr sz="3000"/>
            </a:lvl1pPr>
          </a:lstStyle>
          <a:p>
            <a:r>
              <a:rPr lang="nl-NL"/>
              <a:t>Klik om stijl te bewerken</a:t>
            </a:r>
            <a:endParaRPr lang="nl-BE"/>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524099" y="3840418"/>
            <a:ext cx="9143802" cy="1655763"/>
          </a:xfrm>
          <a:prstGeom prst="rect">
            <a:avLst/>
          </a:prstGeom>
        </p:spPr>
        <p:txBody>
          <a:bodyPr>
            <a:normAutofit/>
          </a:bodyPr>
          <a:lstStyle>
            <a:lvl1pPr marL="0" indent="0" algn="ctr">
              <a:buNone/>
              <a:defRPr sz="1600">
                <a:solidFill>
                  <a:schemeClr val="accen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l-NL"/>
              <a:t>Klikken om de ondertitelstijl van het model te bewerken</a:t>
            </a:r>
            <a:endParaRPr lang="nl-BE"/>
          </a:p>
        </p:txBody>
      </p:sp>
      <p:pic>
        <p:nvPicPr>
          <p:cNvPr id="13" name="Afbeelding 12">
            <a:extLst>
              <a:ext uri="{FF2B5EF4-FFF2-40B4-BE49-F238E27FC236}">
                <a16:creationId xmlns:a16="http://schemas.microsoft.com/office/drawing/2014/main" id="{CAAEF16C-C7A2-F44D-9DDC-567E3B514EF1}"/>
              </a:ext>
            </a:extLst>
          </p:cNvPr>
          <p:cNvPicPr>
            <a:picLocks noChangeAspect="1"/>
          </p:cNvPicPr>
          <p:nvPr/>
        </p:nvPicPr>
        <p:blipFill>
          <a:blip r:embed="rId2"/>
          <a:stretch>
            <a:fillRect/>
          </a:stretch>
        </p:blipFill>
        <p:spPr>
          <a:xfrm>
            <a:off x="528672" y="5897817"/>
            <a:ext cx="2422662" cy="378079"/>
          </a:xfrm>
          <a:prstGeom prst="rect">
            <a:avLst/>
          </a:prstGeom>
        </p:spPr>
      </p:pic>
      <p:pic>
        <p:nvPicPr>
          <p:cNvPr id="14" name="Afbeelding 13">
            <a:extLst>
              <a:ext uri="{FF2B5EF4-FFF2-40B4-BE49-F238E27FC236}">
                <a16:creationId xmlns:a16="http://schemas.microsoft.com/office/drawing/2014/main" id="{F83D0F0A-632B-744B-BD07-440A27FE8F88}"/>
              </a:ext>
            </a:extLst>
          </p:cNvPr>
          <p:cNvPicPr>
            <a:picLocks noChangeAspect="1"/>
          </p:cNvPicPr>
          <p:nvPr/>
        </p:nvPicPr>
        <p:blipFill>
          <a:blip r:embed="rId3"/>
          <a:stretch>
            <a:fillRect/>
          </a:stretch>
        </p:blipFill>
        <p:spPr>
          <a:xfrm>
            <a:off x="604877" y="551979"/>
            <a:ext cx="846914" cy="658668"/>
          </a:xfrm>
          <a:prstGeom prst="rect">
            <a:avLst/>
          </a:prstGeom>
        </p:spPr>
      </p:pic>
      <p:pic>
        <p:nvPicPr>
          <p:cNvPr id="15" name="Afbeelding 14">
            <a:extLst>
              <a:ext uri="{FF2B5EF4-FFF2-40B4-BE49-F238E27FC236}">
                <a16:creationId xmlns:a16="http://schemas.microsoft.com/office/drawing/2014/main" id="{1AD148B5-21E1-2C44-9B35-7D6AFD8DB1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568568" y="-3649779"/>
            <a:ext cx="6271942" cy="6271534"/>
          </a:xfrm>
          <a:prstGeom prst="rect">
            <a:avLst/>
          </a:prstGeom>
        </p:spPr>
      </p:pic>
    </p:spTree>
    <p:extLst>
      <p:ext uri="{BB962C8B-B14F-4D97-AF65-F5344CB8AC3E}">
        <p14:creationId xmlns:p14="http://schemas.microsoft.com/office/powerpoint/2010/main" val="14888714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2.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7DA0F00-874C-8645-B9AB-064E70F29359}"/>
              </a:ext>
            </a:extLst>
          </p:cNvPr>
          <p:cNvSpPr>
            <a:spLocks noGrp="1"/>
          </p:cNvSpPr>
          <p:nvPr>
            <p:ph type="title"/>
          </p:nvPr>
        </p:nvSpPr>
        <p:spPr>
          <a:xfrm>
            <a:off x="838255" y="365125"/>
            <a:ext cx="10515491"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E298B596-6C99-934B-9F37-35F083284BB6}"/>
              </a:ext>
            </a:extLst>
          </p:cNvPr>
          <p:cNvSpPr>
            <a:spLocks noGrp="1"/>
          </p:cNvSpPr>
          <p:nvPr>
            <p:ph type="body" idx="1"/>
          </p:nvPr>
        </p:nvSpPr>
        <p:spPr>
          <a:xfrm>
            <a:off x="838255" y="1825625"/>
            <a:ext cx="10515491"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9627576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Lst>
  <p:txStyles>
    <p:titleStyle>
      <a:lvl1pPr algn="l" defTabSz="457200" rtl="0" eaLnBrk="1" latinLnBrk="0" hangingPunct="1">
        <a:lnSpc>
          <a:spcPct val="90000"/>
        </a:lnSpc>
        <a:spcBef>
          <a:spcPct val="0"/>
        </a:spcBef>
        <a:buNone/>
        <a:defRPr sz="3500" b="1" kern="1200">
          <a:solidFill>
            <a:schemeClr val="tx1"/>
          </a:solidFill>
          <a:latin typeface="+mj-lt"/>
          <a:ea typeface="+mj-ea"/>
          <a:cs typeface="+mj-cs"/>
        </a:defRPr>
      </a:lvl1pPr>
    </p:titleStyle>
    <p:bodyStyle>
      <a:lvl1pPr marL="0" indent="0" algn="l" defTabSz="4572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1pPr>
      <a:lvl2pPr marL="276225" indent="-266700" algn="l" defTabSz="457200" rtl="0" eaLnBrk="1" latinLnBrk="0" hangingPunct="1">
        <a:lnSpc>
          <a:spcPct val="90000"/>
        </a:lnSpc>
        <a:spcBef>
          <a:spcPts val="250"/>
        </a:spcBef>
        <a:buFontTx/>
        <a:buBlip>
          <a:blip r:embed="rId43">
            <a:extLst>
              <a:ext uri="{96DAC541-7B7A-43D3-8B79-37D633B846F1}">
                <asvg:svgBlip xmlns:asvg="http://schemas.microsoft.com/office/drawing/2016/SVG/main" r:embed="rId44"/>
              </a:ext>
            </a:extLst>
          </a:blip>
        </a:buBlip>
        <a:tabLst/>
        <a:defRPr sz="1500" kern="1200">
          <a:solidFill>
            <a:schemeClr val="accent6"/>
          </a:solidFill>
          <a:latin typeface="+mn-lt"/>
          <a:ea typeface="+mn-ea"/>
          <a:cs typeface="+mn-cs"/>
        </a:defRPr>
      </a:lvl2pPr>
      <a:lvl3pPr marL="625475" indent="-285750" algn="l" defTabSz="457200" rtl="0" eaLnBrk="1" latinLnBrk="0" hangingPunct="1">
        <a:lnSpc>
          <a:spcPct val="90000"/>
        </a:lnSpc>
        <a:spcBef>
          <a:spcPts val="250"/>
        </a:spcBef>
        <a:buFontTx/>
        <a:buBlip>
          <a:blip r:embed="rId43">
            <a:extLst>
              <a:ext uri="{96DAC541-7B7A-43D3-8B79-37D633B846F1}">
                <asvg:svgBlip xmlns:asvg="http://schemas.microsoft.com/office/drawing/2016/SVG/main" r:embed="rId44"/>
              </a:ext>
            </a:extLst>
          </a:blip>
        </a:buBlip>
        <a:tabLst/>
        <a:defRPr sz="1500" kern="1200">
          <a:solidFill>
            <a:schemeClr val="accent6"/>
          </a:solidFill>
          <a:latin typeface="+mn-lt"/>
          <a:ea typeface="+mn-ea"/>
          <a:cs typeface="+mn-cs"/>
        </a:defRPr>
      </a:lvl3pPr>
      <a:lvl4pPr marL="938213" indent="-294482" algn="l" defTabSz="457200" rtl="0" eaLnBrk="1" latinLnBrk="0" hangingPunct="1">
        <a:lnSpc>
          <a:spcPct val="90000"/>
        </a:lnSpc>
        <a:spcBef>
          <a:spcPts val="250"/>
        </a:spcBef>
        <a:buFontTx/>
        <a:buBlip>
          <a:blip r:embed="rId43">
            <a:extLst>
              <a:ext uri="{96DAC541-7B7A-43D3-8B79-37D633B846F1}">
                <asvg:svgBlip xmlns:asvg="http://schemas.microsoft.com/office/drawing/2016/SVG/main" r:embed="rId44"/>
              </a:ext>
            </a:extLst>
          </a:blip>
        </a:buBlip>
        <a:tabLst/>
        <a:defRPr sz="1500" kern="1200">
          <a:solidFill>
            <a:schemeClr val="accent6"/>
          </a:solidFill>
          <a:latin typeface="+mn-lt"/>
          <a:ea typeface="+mn-ea"/>
          <a:cs typeface="+mn-cs"/>
        </a:defRPr>
      </a:lvl4pPr>
      <a:lvl5pPr marL="1223963" indent="-267494" algn="l" defTabSz="457200" rtl="0" eaLnBrk="1" latinLnBrk="0" hangingPunct="1">
        <a:lnSpc>
          <a:spcPct val="90000"/>
        </a:lnSpc>
        <a:spcBef>
          <a:spcPts val="250"/>
        </a:spcBef>
        <a:buFontTx/>
        <a:buBlip>
          <a:blip r:embed="rId43">
            <a:extLst>
              <a:ext uri="{96DAC541-7B7A-43D3-8B79-37D633B846F1}">
                <asvg:svgBlip xmlns:asvg="http://schemas.microsoft.com/office/drawing/2016/SVG/main" r:embed="rId44"/>
              </a:ext>
            </a:extLst>
          </a:blip>
        </a:buBlip>
        <a:tabLst/>
        <a:defRPr sz="1500" kern="1200">
          <a:solidFill>
            <a:schemeClr val="accent6"/>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nl-BE"/>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7DA0F00-874C-8645-B9AB-064E70F29359}"/>
              </a:ext>
            </a:extLst>
          </p:cNvPr>
          <p:cNvSpPr>
            <a:spLocks noGrp="1"/>
          </p:cNvSpPr>
          <p:nvPr>
            <p:ph type="title"/>
          </p:nvPr>
        </p:nvSpPr>
        <p:spPr>
          <a:xfrm>
            <a:off x="838255" y="365125"/>
            <a:ext cx="10515491"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8" name="Tijdelijke aanduiding voor tekst 7">
            <a:extLst>
              <a:ext uri="{FF2B5EF4-FFF2-40B4-BE49-F238E27FC236}">
                <a16:creationId xmlns:a16="http://schemas.microsoft.com/office/drawing/2014/main" id="{E298B596-6C99-934B-9F37-35F083284BB6}"/>
              </a:ext>
            </a:extLst>
          </p:cNvPr>
          <p:cNvSpPr>
            <a:spLocks noGrp="1"/>
          </p:cNvSpPr>
          <p:nvPr>
            <p:ph type="body" idx="1"/>
          </p:nvPr>
        </p:nvSpPr>
        <p:spPr>
          <a:xfrm>
            <a:off x="838255" y="1825625"/>
            <a:ext cx="10515491"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847865051"/>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7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1pPr>
      <a:lvl2pPr marL="552450" indent="-533400" algn="l" defTabSz="914400" rtl="0" eaLnBrk="1" latinLnBrk="0" hangingPunct="1">
        <a:lnSpc>
          <a:spcPct val="90000"/>
        </a:lnSpc>
        <a:spcBef>
          <a:spcPts val="500"/>
        </a:spcBef>
        <a:buFontTx/>
        <a:buBlip>
          <a:blip r:embed="rId3">
            <a:extLst>
              <a:ext uri="{96DAC541-7B7A-43D3-8B79-37D633B846F1}">
                <asvg:svgBlip xmlns:asvg="http://schemas.microsoft.com/office/drawing/2016/SVG/main" r:embed="rId4"/>
              </a:ext>
            </a:extLst>
          </a:blip>
        </a:buBlip>
        <a:tabLst/>
        <a:defRPr sz="3000" kern="1200">
          <a:solidFill>
            <a:schemeClr val="accent6"/>
          </a:solidFill>
          <a:latin typeface="+mn-lt"/>
          <a:ea typeface="+mn-ea"/>
          <a:cs typeface="+mn-cs"/>
        </a:defRPr>
      </a:lvl2pPr>
      <a:lvl3pPr marL="1250950" indent="-571500" algn="l" defTabSz="914400" rtl="0" eaLnBrk="1" latinLnBrk="0" hangingPunct="1">
        <a:lnSpc>
          <a:spcPct val="90000"/>
        </a:lnSpc>
        <a:spcBef>
          <a:spcPts val="500"/>
        </a:spcBef>
        <a:buFontTx/>
        <a:buBlip>
          <a:blip r:embed="rId3">
            <a:extLst>
              <a:ext uri="{96DAC541-7B7A-43D3-8B79-37D633B846F1}">
                <asvg:svgBlip xmlns:asvg="http://schemas.microsoft.com/office/drawing/2016/SVG/main" r:embed="rId4"/>
              </a:ext>
            </a:extLst>
          </a:blip>
        </a:buBlip>
        <a:tabLst/>
        <a:defRPr sz="3000" kern="1200">
          <a:solidFill>
            <a:schemeClr val="accent6"/>
          </a:solidFill>
          <a:latin typeface="+mn-lt"/>
          <a:ea typeface="+mn-ea"/>
          <a:cs typeface="+mn-cs"/>
        </a:defRPr>
      </a:lvl3pPr>
      <a:lvl4pPr marL="1876425" indent="-588963" algn="l" defTabSz="914400" rtl="0" eaLnBrk="1" latinLnBrk="0" hangingPunct="1">
        <a:lnSpc>
          <a:spcPct val="90000"/>
        </a:lnSpc>
        <a:spcBef>
          <a:spcPts val="500"/>
        </a:spcBef>
        <a:buFontTx/>
        <a:buBlip>
          <a:blip r:embed="rId3">
            <a:extLst>
              <a:ext uri="{96DAC541-7B7A-43D3-8B79-37D633B846F1}">
                <asvg:svgBlip xmlns:asvg="http://schemas.microsoft.com/office/drawing/2016/SVG/main" r:embed="rId4"/>
              </a:ext>
            </a:extLst>
          </a:blip>
        </a:buBlip>
        <a:tabLst/>
        <a:defRPr sz="3000" kern="1200">
          <a:solidFill>
            <a:schemeClr val="accent6"/>
          </a:solidFill>
          <a:latin typeface="+mn-lt"/>
          <a:ea typeface="+mn-ea"/>
          <a:cs typeface="+mn-cs"/>
        </a:defRPr>
      </a:lvl4pPr>
      <a:lvl5pPr marL="2447925" indent="-534988" algn="l" defTabSz="914400" rtl="0" eaLnBrk="1" latinLnBrk="0" hangingPunct="1">
        <a:lnSpc>
          <a:spcPct val="90000"/>
        </a:lnSpc>
        <a:spcBef>
          <a:spcPts val="500"/>
        </a:spcBef>
        <a:buFontTx/>
        <a:buBlip>
          <a:blip r:embed="rId3">
            <a:extLst>
              <a:ext uri="{96DAC541-7B7A-43D3-8B79-37D633B846F1}">
                <asvg:svgBlip xmlns:asvg="http://schemas.microsoft.com/office/drawing/2016/SVG/main" r:embed="rId4"/>
              </a:ext>
            </a:extLst>
          </a:blip>
        </a:buBlip>
        <a:tabLst/>
        <a:defRPr sz="30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hyperlink" Target="https://www.vlaanderen.be/overheidsopdrachten-van-de-vlaamse-overheid" TargetMode="Externa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loket.wse.vlaanderen.be/platos" TargetMode="External"/><Relationship Id="rId1" Type="http://schemas.openxmlformats.org/officeDocument/2006/relationships/slideLayout" Target="../slideLayouts/slideLayout25.xml"/><Relationship Id="rId4" Type="http://schemas.openxmlformats.org/officeDocument/2006/relationships/image" Target="../media/image33.sv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vlaanderen.be/europawse" TargetMode="External"/><Relationship Id="rId1" Type="http://schemas.openxmlformats.org/officeDocument/2006/relationships/slideLayout" Target="../slideLayouts/slideLayout25.xml"/><Relationship Id="rId4" Type="http://schemas.openxmlformats.org/officeDocument/2006/relationships/image" Target="../media/image33.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8" Type="http://schemas.openxmlformats.org/officeDocument/2006/relationships/hyperlink" Target="https://www.europawse.be/communicatieverplichtingen-nieuwe-projecten-esf-en-amif-2021-2027" TargetMode="External"/><Relationship Id="rId3" Type="http://schemas.openxmlformats.org/officeDocument/2006/relationships/hyperlink" Target="mailto:evelyn.smeyers@vlaanderen.be" TargetMode="External"/><Relationship Id="rId7" Type="http://schemas.openxmlformats.org/officeDocument/2006/relationships/hyperlink" Target="https://www.europawse.be/praktische-info/opleiding-tijd-registreren-de-tijdsregistratie-applicatie" TargetMode="External"/><Relationship Id="rId2" Type="http://schemas.openxmlformats.org/officeDocument/2006/relationships/hyperlink" Target="mailto:lisa.vanhecke@vlaanderen.be" TargetMode="External"/><Relationship Id="rId1" Type="http://schemas.openxmlformats.org/officeDocument/2006/relationships/slideLayout" Target="../slideLayouts/slideLayout25.xml"/><Relationship Id="rId6" Type="http://schemas.openxmlformats.org/officeDocument/2006/relationships/hyperlink" Target="https://www.europawse.be/contactformulier" TargetMode="External"/><Relationship Id="rId5" Type="http://schemas.openxmlformats.org/officeDocument/2006/relationships/hyperlink" Target="https://www.europawse.be/praktische-info/mijn-project-indienen-platos" TargetMode="External"/><Relationship Id="rId4" Type="http://schemas.openxmlformats.org/officeDocument/2006/relationships/hyperlink" Target="mailto:sarah.boutens@vlaanderen.b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8" Type="http://schemas.openxmlformats.org/officeDocument/2006/relationships/hyperlink" Target="https://www.facebook.com/europawse" TargetMode="External"/><Relationship Id="rId3" Type="http://schemas.openxmlformats.org/officeDocument/2006/relationships/hyperlink" Target="http://www.esf-vlaanderen.be/newsletter/subscribe" TargetMode="External"/><Relationship Id="rId7" Type="http://schemas.openxmlformats.org/officeDocument/2006/relationships/image" Target="../media/image99.png"/><Relationship Id="rId2" Type="http://schemas.openxmlformats.org/officeDocument/2006/relationships/hyperlink" Target="http://www.vlaanderen.be/europawse" TargetMode="External"/><Relationship Id="rId1" Type="http://schemas.openxmlformats.org/officeDocument/2006/relationships/slideLayout" Target="../slideLayouts/slideLayout25.xml"/><Relationship Id="rId6" Type="http://schemas.openxmlformats.org/officeDocument/2006/relationships/hyperlink" Target="https://www.linkedin.com/company/europawse/" TargetMode="External"/><Relationship Id="rId11" Type="http://schemas.openxmlformats.org/officeDocument/2006/relationships/image" Target="../media/image101.png"/><Relationship Id="rId5" Type="http://schemas.openxmlformats.org/officeDocument/2006/relationships/image" Target="../media/image98.png"/><Relationship Id="rId10" Type="http://schemas.openxmlformats.org/officeDocument/2006/relationships/hyperlink" Target="https://www.youtube.com/channel/UCILqCftaNZNSyYypQS-ytrg" TargetMode="External"/><Relationship Id="rId4" Type="http://schemas.openxmlformats.org/officeDocument/2006/relationships/hyperlink" Target="https://twitter.com/EuropaWSE" TargetMode="External"/><Relationship Id="rId9"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CE975E-1E16-4895-B800-ED0488742329}"/>
              </a:ext>
            </a:extLst>
          </p:cNvPr>
          <p:cNvSpPr>
            <a:spLocks noGrp="1"/>
          </p:cNvSpPr>
          <p:nvPr>
            <p:ph type="ctrTitle"/>
          </p:nvPr>
        </p:nvSpPr>
        <p:spPr>
          <a:xfrm>
            <a:off x="1524099" y="2327565"/>
            <a:ext cx="9143802" cy="1417584"/>
          </a:xfrm>
        </p:spPr>
        <p:txBody>
          <a:bodyPr>
            <a:normAutofit fontScale="90000"/>
          </a:bodyPr>
          <a:lstStyle/>
          <a:p>
            <a:r>
              <a:rPr lang="nl-BE" sz="3200"/>
              <a:t>DIGITALE INFOSESSIE </a:t>
            </a:r>
            <a:br>
              <a:rPr lang="nl-BE" sz="3200"/>
            </a:br>
            <a:r>
              <a:rPr lang="nl-BE" sz="1000"/>
              <a:t> </a:t>
            </a:r>
            <a:br>
              <a:rPr lang="nl-BE" sz="3200"/>
            </a:br>
            <a:br>
              <a:rPr lang="nl-BE" sz="3200"/>
            </a:br>
            <a:r>
              <a:rPr lang="nl-BE" sz="3100"/>
              <a:t>OPROEP 60 </a:t>
            </a:r>
            <a:br>
              <a:rPr lang="nl-BE" sz="2700"/>
            </a:br>
            <a:r>
              <a:rPr lang="nl-BE" sz="2000"/>
              <a:t>SAMEN BOUWEN AAN SOCIALE NETWERKEN VOOR NIEUWKOMERS IN JOUW REGIO</a:t>
            </a:r>
            <a:br>
              <a:rPr lang="nl-BE" sz="2000"/>
            </a:br>
            <a:br>
              <a:rPr lang="nl-BE" sz="2200"/>
            </a:br>
            <a:endParaRPr lang="nl-BE" sz="1600" i="1">
              <a:latin typeface="+mn-lt"/>
            </a:endParaRPr>
          </a:p>
        </p:txBody>
      </p:sp>
      <p:sp>
        <p:nvSpPr>
          <p:cNvPr id="3" name="Ondertitel 2">
            <a:extLst>
              <a:ext uri="{FF2B5EF4-FFF2-40B4-BE49-F238E27FC236}">
                <a16:creationId xmlns:a16="http://schemas.microsoft.com/office/drawing/2014/main" id="{3646750D-2E79-4D71-BAF4-FF305E59F880}"/>
              </a:ext>
            </a:extLst>
          </p:cNvPr>
          <p:cNvSpPr>
            <a:spLocks noGrp="1"/>
          </p:cNvSpPr>
          <p:nvPr>
            <p:ph type="subTitle" idx="1"/>
          </p:nvPr>
        </p:nvSpPr>
        <p:spPr>
          <a:xfrm>
            <a:off x="1524099" y="4100440"/>
            <a:ext cx="9143802" cy="424543"/>
          </a:xfrm>
        </p:spPr>
        <p:txBody>
          <a:bodyPr vert="horz" lIns="91440" tIns="45720" rIns="91440" bIns="45720" rtlCol="0" anchor="t">
            <a:normAutofit/>
          </a:bodyPr>
          <a:lstStyle/>
          <a:p>
            <a:r>
              <a:rPr lang="nl-BE" sz="1600" i="1">
                <a:latin typeface="+mn-lt"/>
              </a:rPr>
              <a:t>REGIONALE ORGANISATIENETWERKEN - ACTIEMIDDELEN</a:t>
            </a:r>
            <a:endParaRPr lang="nl-BE"/>
          </a:p>
        </p:txBody>
      </p:sp>
    </p:spTree>
    <p:extLst>
      <p:ext uri="{BB962C8B-B14F-4D97-AF65-F5344CB8AC3E}">
        <p14:creationId xmlns:p14="http://schemas.microsoft.com/office/powerpoint/2010/main" val="3548038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BE"/>
              <a:t>INFOSESSIE</a:t>
            </a:r>
            <a:endParaRPr lang="nl-NL"/>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a:bodyPr>
          <a:lstStyle/>
          <a:p>
            <a:endParaRPr lang="nl-BE"/>
          </a:p>
          <a:p>
            <a:endParaRPr lang="nl-BE"/>
          </a:p>
          <a:p>
            <a:endParaRPr lang="nl-BE"/>
          </a:p>
          <a:p>
            <a:endParaRPr lang="nl-BE"/>
          </a:p>
        </p:txBody>
      </p:sp>
      <p:sp>
        <p:nvSpPr>
          <p:cNvPr id="11" name="Rechthoek 10">
            <a:extLst>
              <a:ext uri="{FF2B5EF4-FFF2-40B4-BE49-F238E27FC236}">
                <a16:creationId xmlns:a16="http://schemas.microsoft.com/office/drawing/2014/main" id="{230ADB63-0AF4-4DFF-8BAF-F560F84F1994}"/>
              </a:ext>
            </a:extLst>
          </p:cNvPr>
          <p:cNvSpPr/>
          <p:nvPr/>
        </p:nvSpPr>
        <p:spPr>
          <a:xfrm>
            <a:off x="4152583" y="2277989"/>
            <a:ext cx="1758028" cy="1312509"/>
          </a:xfrm>
          <a:prstGeom prst="rect">
            <a:avLst/>
          </a:prstGeom>
          <a:solidFill>
            <a:schemeClr val="accent2"/>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WAT?</a:t>
            </a:r>
          </a:p>
        </p:txBody>
      </p:sp>
      <p:sp>
        <p:nvSpPr>
          <p:cNvPr id="12" name="Rechthoek 11">
            <a:extLst>
              <a:ext uri="{FF2B5EF4-FFF2-40B4-BE49-F238E27FC236}">
                <a16:creationId xmlns:a16="http://schemas.microsoft.com/office/drawing/2014/main" id="{EA624958-42C7-4C41-8A4E-B69CEE0138CB}"/>
              </a:ext>
            </a:extLst>
          </p:cNvPr>
          <p:cNvSpPr/>
          <p:nvPr/>
        </p:nvSpPr>
        <p:spPr>
          <a:xfrm>
            <a:off x="6645028" y="2277989"/>
            <a:ext cx="1885633"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WIE?</a:t>
            </a:r>
          </a:p>
        </p:txBody>
      </p:sp>
      <p:sp>
        <p:nvSpPr>
          <p:cNvPr id="13" name="Rechthoek 12">
            <a:extLst>
              <a:ext uri="{FF2B5EF4-FFF2-40B4-BE49-F238E27FC236}">
                <a16:creationId xmlns:a16="http://schemas.microsoft.com/office/drawing/2014/main" id="{2BB91D5E-1F34-41F9-A4EF-8DBD7C388945}"/>
              </a:ext>
            </a:extLst>
          </p:cNvPr>
          <p:cNvSpPr/>
          <p:nvPr/>
        </p:nvSpPr>
        <p:spPr>
          <a:xfrm>
            <a:off x="1726842" y="2249569"/>
            <a:ext cx="1808351"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AMBITIE EN STRATEGIE</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4" name="Rechthoek 13">
            <a:extLst>
              <a:ext uri="{FF2B5EF4-FFF2-40B4-BE49-F238E27FC236}">
                <a16:creationId xmlns:a16="http://schemas.microsoft.com/office/drawing/2014/main" id="{BA984A30-5BC7-41A1-B843-F0AEBD62E429}"/>
              </a:ext>
            </a:extLst>
          </p:cNvPr>
          <p:cNvSpPr/>
          <p:nvPr/>
        </p:nvSpPr>
        <p:spPr>
          <a:xfrm>
            <a:off x="8999388" y="2277990"/>
            <a:ext cx="1736969"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ACTIES?</a:t>
            </a:r>
          </a:p>
        </p:txBody>
      </p:sp>
      <p:sp>
        <p:nvSpPr>
          <p:cNvPr id="15" name="Rechthoek 14">
            <a:extLst>
              <a:ext uri="{FF2B5EF4-FFF2-40B4-BE49-F238E27FC236}">
                <a16:creationId xmlns:a16="http://schemas.microsoft.com/office/drawing/2014/main" id="{768A3A95-91DD-4515-B1B8-B24DC6FFA9DB}"/>
              </a:ext>
            </a:extLst>
          </p:cNvPr>
          <p:cNvSpPr/>
          <p:nvPr/>
        </p:nvSpPr>
        <p:spPr>
          <a:xfrm>
            <a:off x="6657899" y="3952175"/>
            <a:ext cx="1885633"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ONDERSTEUNING &amp; OPVOLGING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6" name="Rechthoek 15">
            <a:extLst>
              <a:ext uri="{FF2B5EF4-FFF2-40B4-BE49-F238E27FC236}">
                <a16:creationId xmlns:a16="http://schemas.microsoft.com/office/drawing/2014/main" id="{95631764-1C17-4249-8402-9BAD3D8A646C}"/>
              </a:ext>
            </a:extLst>
          </p:cNvPr>
          <p:cNvSpPr/>
          <p:nvPr/>
        </p:nvSpPr>
        <p:spPr>
          <a:xfrm>
            <a:off x="8999388" y="3952175"/>
            <a:ext cx="1736972"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INDIENEN: PRAKTISCH EN TIMING</a:t>
            </a:r>
          </a:p>
        </p:txBody>
      </p:sp>
      <p:sp>
        <p:nvSpPr>
          <p:cNvPr id="10" name="Rechthoek 9">
            <a:extLst>
              <a:ext uri="{FF2B5EF4-FFF2-40B4-BE49-F238E27FC236}">
                <a16:creationId xmlns:a16="http://schemas.microsoft.com/office/drawing/2014/main" id="{335698A0-9603-4E5C-84E5-3CECEBF1667B}"/>
              </a:ext>
            </a:extLst>
          </p:cNvPr>
          <p:cNvSpPr/>
          <p:nvPr/>
        </p:nvSpPr>
        <p:spPr>
          <a:xfrm>
            <a:off x="1726843" y="3952176"/>
            <a:ext cx="1829413"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HOEVEEL?</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7" name="Rechthoek 16">
            <a:extLst>
              <a:ext uri="{FF2B5EF4-FFF2-40B4-BE49-F238E27FC236}">
                <a16:creationId xmlns:a16="http://schemas.microsoft.com/office/drawing/2014/main" id="{8DEA5C98-860A-4B66-BF18-038B2DA97EC5}"/>
              </a:ext>
            </a:extLst>
          </p:cNvPr>
          <p:cNvSpPr/>
          <p:nvPr/>
        </p:nvSpPr>
        <p:spPr>
          <a:xfrm>
            <a:off x="4173642" y="3952175"/>
            <a:ext cx="1758028"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LOOPTIJD?</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Tree>
    <p:extLst>
      <p:ext uri="{BB962C8B-B14F-4D97-AF65-F5344CB8AC3E}">
        <p14:creationId xmlns:p14="http://schemas.microsoft.com/office/powerpoint/2010/main" val="2967556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NL"/>
              <a:t>WAT: actieplan als resultaat van leerproces </a:t>
            </a:r>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a:xfrm>
            <a:off x="838255" y="1709542"/>
            <a:ext cx="10515491" cy="3935672"/>
          </a:xfrm>
        </p:spPr>
        <p:txBody>
          <a:bodyPr vert="horz" lIns="91440" tIns="45720" rIns="91440" bIns="45720" rtlCol="0" anchor="t">
            <a:normAutofit/>
          </a:bodyPr>
          <a:lstStyle/>
          <a:p>
            <a:pPr algn="l"/>
            <a:endParaRPr lang="nl-NL" sz="2000" b="0" i="0" dirty="0">
              <a:effectLst/>
              <a:latin typeface="Flanders Art Sans"/>
            </a:endParaRPr>
          </a:p>
          <a:p>
            <a:pPr algn="l"/>
            <a:r>
              <a:rPr lang="nl-NL" sz="2000" b="0" i="0" dirty="0">
                <a:effectLst/>
                <a:latin typeface="Flanders Art Sans"/>
              </a:rPr>
              <a:t>Uitgangspunten:</a:t>
            </a:r>
          </a:p>
          <a:p>
            <a:pPr algn="l"/>
            <a:endParaRPr lang="nl-NL" sz="2000" b="0" i="0" dirty="0">
              <a:effectLst/>
              <a:latin typeface="Flanders Art Sans"/>
            </a:endParaRPr>
          </a:p>
          <a:p>
            <a:pPr marL="342900" indent="-342900" algn="l">
              <a:buFont typeface="Courier New" panose="02070309020205020404" pitchFamily="49" charset="0"/>
              <a:buChar char="o"/>
            </a:pPr>
            <a:r>
              <a:rPr lang="nl-NL" sz="2000" b="0" i="0" dirty="0">
                <a:effectLst/>
                <a:latin typeface="Flanders Art Sans"/>
              </a:rPr>
              <a:t>Actieplan wordt opgesteld en goedgekeurd </a:t>
            </a:r>
            <a:r>
              <a:rPr lang="nl-NL" sz="2000" b="1" i="0" u="sng" dirty="0">
                <a:effectLst/>
                <a:latin typeface="Flanders Art Sans"/>
              </a:rPr>
              <a:t>IN</a:t>
            </a:r>
            <a:r>
              <a:rPr lang="nl-NL" sz="2000" b="0" i="0" dirty="0">
                <a:effectLst/>
                <a:latin typeface="Flanders Art Sans"/>
              </a:rPr>
              <a:t> het netwerk</a:t>
            </a:r>
          </a:p>
          <a:p>
            <a:pPr algn="l"/>
            <a:endParaRPr lang="nl-NL" sz="2000" b="0" i="0" dirty="0">
              <a:effectLst/>
              <a:latin typeface="Flanders Art Sans"/>
            </a:endParaRPr>
          </a:p>
          <a:p>
            <a:pPr marL="342900" indent="-342900" algn="l">
              <a:buFont typeface="Courier New" panose="02070309020205020404" pitchFamily="49" charset="0"/>
              <a:buChar char="o"/>
            </a:pPr>
            <a:r>
              <a:rPr lang="nl-NL" dirty="0">
                <a:latin typeface="Flanders Art Sans"/>
              </a:rPr>
              <a:t>Resultaat van een </a:t>
            </a:r>
            <a:r>
              <a:rPr lang="nl-NL" b="1" u="sng" dirty="0">
                <a:latin typeface="Flanders Art Sans"/>
              </a:rPr>
              <a:t>co-creatief leerproces </a:t>
            </a:r>
            <a:r>
              <a:rPr lang="nl-NL" dirty="0">
                <a:latin typeface="Flanders Art Sans"/>
              </a:rPr>
              <a:t>waarin de noden van de doelgroep centraal staan</a:t>
            </a:r>
          </a:p>
          <a:p>
            <a:pPr algn="l"/>
            <a:endParaRPr lang="nl-NL" sz="2000" b="0" i="0" dirty="0">
              <a:effectLst/>
              <a:latin typeface="Flanders Art Sans"/>
            </a:endParaRPr>
          </a:p>
          <a:p>
            <a:pPr marL="342900" indent="-342900" algn="l">
              <a:buFont typeface="Courier New" panose="02070309020205020404" pitchFamily="49" charset="0"/>
              <a:buChar char="o"/>
            </a:pPr>
            <a:r>
              <a:rPr lang="nl-NL" dirty="0">
                <a:latin typeface="Flanders Art Sans"/>
              </a:rPr>
              <a:t>Actieplan is </a:t>
            </a:r>
            <a:r>
              <a:rPr lang="nl-NL" b="1" u="sng" dirty="0">
                <a:latin typeface="Flanders Art Sans"/>
              </a:rPr>
              <a:t>dynamisch</a:t>
            </a:r>
            <a:r>
              <a:rPr lang="nl-NL" dirty="0">
                <a:latin typeface="Flanders Art Sans"/>
              </a:rPr>
              <a:t>: flexibiliteit om en cours de route aan te passen</a:t>
            </a:r>
          </a:p>
          <a:p>
            <a:endParaRPr lang="nl-BE" dirty="0"/>
          </a:p>
        </p:txBody>
      </p:sp>
    </p:spTree>
    <p:extLst>
      <p:ext uri="{BB962C8B-B14F-4D97-AF65-F5344CB8AC3E}">
        <p14:creationId xmlns:p14="http://schemas.microsoft.com/office/powerpoint/2010/main" val="447842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a:xfrm>
            <a:off x="838252" y="456031"/>
            <a:ext cx="10515491" cy="888640"/>
          </a:xfrm>
        </p:spPr>
        <p:txBody>
          <a:bodyPr/>
          <a:lstStyle/>
          <a:p>
            <a:r>
              <a:rPr lang="nl-NL"/>
              <a:t>WAT: actieplan als resultaat van leerproces </a:t>
            </a:r>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a:xfrm>
            <a:off x="838254" y="1791559"/>
            <a:ext cx="10515491" cy="4221766"/>
          </a:xfrm>
        </p:spPr>
        <p:txBody>
          <a:bodyPr vert="horz" lIns="91440" tIns="45720" rIns="91440" bIns="45720" rtlCol="0" anchor="t">
            <a:normAutofit fontScale="92500" lnSpcReduction="20000"/>
          </a:bodyPr>
          <a:lstStyle/>
          <a:p>
            <a:pPr algn="ctr"/>
            <a:r>
              <a:rPr lang="nl-NL" sz="3000" b="0" i="0" dirty="0">
                <a:effectLst/>
                <a:latin typeface="Flanders Art Sans"/>
              </a:rPr>
              <a:t>STAP 1 ORGANISATIENETWERK</a:t>
            </a:r>
          </a:p>
          <a:p>
            <a:pPr algn="ctr"/>
            <a:endParaRPr lang="nl-NL" b="0" i="0" dirty="0">
              <a:effectLst/>
              <a:latin typeface="Flanders Art Sans"/>
            </a:endParaRPr>
          </a:p>
          <a:p>
            <a:pPr marL="342900" indent="-342900" algn="ctr">
              <a:buFont typeface="Wingdings" panose="05000000000000000000" pitchFamily="2" charset="2"/>
              <a:buChar char="q"/>
            </a:pPr>
            <a:r>
              <a:rPr lang="nl-NL" dirty="0">
                <a:latin typeface="Flanders Art Sans"/>
              </a:rPr>
              <a:t>Diverse samenstelling</a:t>
            </a:r>
          </a:p>
          <a:p>
            <a:pPr marL="342900" indent="-342900" algn="ctr">
              <a:buFont typeface="Wingdings" panose="05000000000000000000" pitchFamily="2" charset="2"/>
              <a:buChar char="q"/>
            </a:pPr>
            <a:r>
              <a:rPr lang="nl-NL" dirty="0" err="1">
                <a:latin typeface="Flanders Art Sans"/>
              </a:rPr>
              <a:t>Governance</a:t>
            </a:r>
            <a:r>
              <a:rPr lang="nl-NL" dirty="0">
                <a:latin typeface="Flanders Art Sans"/>
              </a:rPr>
              <a:t> op basis van principes organisatienetwerk</a:t>
            </a:r>
          </a:p>
          <a:p>
            <a:pPr marL="342900" indent="-342900" algn="ctr">
              <a:buFont typeface="Wingdings" panose="05000000000000000000" pitchFamily="2" charset="2"/>
              <a:buChar char="q"/>
            </a:pPr>
            <a:r>
              <a:rPr lang="nl-NL" dirty="0">
                <a:latin typeface="Flanders Art Sans"/>
              </a:rPr>
              <a:t>Capaciteitsopbouw rond netwerkleiderschap</a:t>
            </a:r>
          </a:p>
          <a:p>
            <a:pPr marL="342900" indent="-342900" algn="ctr">
              <a:buFont typeface="Wingdings" panose="05000000000000000000" pitchFamily="2" charset="2"/>
              <a:buChar char="q"/>
            </a:pPr>
            <a:r>
              <a:rPr lang="nl-NL" dirty="0">
                <a:latin typeface="Flanders Art Sans"/>
              </a:rPr>
              <a:t>Co-creatief leren met doelgroep centraal</a:t>
            </a:r>
          </a:p>
          <a:p>
            <a:pPr algn="ctr"/>
            <a:endParaRPr lang="nl-NL" dirty="0">
              <a:latin typeface="Flanders Art Sans"/>
            </a:endParaRPr>
          </a:p>
          <a:p>
            <a:pPr algn="ctr"/>
            <a:endParaRPr lang="nl-NL" dirty="0">
              <a:latin typeface="Flanders Art Sans"/>
            </a:endParaRPr>
          </a:p>
          <a:p>
            <a:pPr algn="ctr"/>
            <a:endParaRPr lang="nl-NL" dirty="0">
              <a:latin typeface="Flanders Art Sans"/>
            </a:endParaRPr>
          </a:p>
          <a:p>
            <a:pPr algn="ctr"/>
            <a:endParaRPr lang="nl-NL" dirty="0">
              <a:latin typeface="Flanders Art Sans"/>
            </a:endParaRPr>
          </a:p>
          <a:p>
            <a:pPr algn="ctr"/>
            <a:endParaRPr lang="nl-NL" dirty="0">
              <a:latin typeface="Flanders Art Sans"/>
            </a:endParaRPr>
          </a:p>
          <a:p>
            <a:pPr algn="ctr"/>
            <a:endParaRPr lang="nl-NL" dirty="0">
              <a:latin typeface="Flanders Art Sans"/>
            </a:endParaRPr>
          </a:p>
          <a:p>
            <a:pPr algn="ctr"/>
            <a:endParaRPr lang="nl-NL" b="0" i="0" dirty="0">
              <a:effectLst/>
              <a:latin typeface="Flanders Art Sans"/>
            </a:endParaRPr>
          </a:p>
          <a:p>
            <a:pPr algn="ctr"/>
            <a:r>
              <a:rPr lang="nl-NL" sz="2800" dirty="0"/>
              <a:t>STAP 2 ACTIEPLAN</a:t>
            </a:r>
          </a:p>
          <a:p>
            <a:endParaRPr lang="nl-NL" sz="2800" dirty="0"/>
          </a:p>
          <a:p>
            <a:pPr algn="l"/>
            <a:endParaRPr lang="nl-NL" sz="2000" b="0" i="0" dirty="0">
              <a:effectLst/>
              <a:latin typeface="Flanders Art Sans"/>
            </a:endParaRPr>
          </a:p>
          <a:p>
            <a:endParaRPr lang="nl-BE" dirty="0"/>
          </a:p>
        </p:txBody>
      </p:sp>
      <p:sp>
        <p:nvSpPr>
          <p:cNvPr id="9" name="Pijl: omlaag 8">
            <a:extLst>
              <a:ext uri="{FF2B5EF4-FFF2-40B4-BE49-F238E27FC236}">
                <a16:creationId xmlns:a16="http://schemas.microsoft.com/office/drawing/2014/main" id="{83920B8D-788A-5221-2557-EC57864BD1F0}"/>
              </a:ext>
            </a:extLst>
          </p:cNvPr>
          <p:cNvSpPr/>
          <p:nvPr/>
        </p:nvSpPr>
        <p:spPr>
          <a:xfrm>
            <a:off x="5791199" y="3902442"/>
            <a:ext cx="609599" cy="7753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266314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NL"/>
              <a:t>WAT: actieplan als resultaat van leerproces</a:t>
            </a:r>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a:xfrm>
            <a:off x="838255" y="1690688"/>
            <a:ext cx="10515491" cy="3935672"/>
          </a:xfrm>
        </p:spPr>
        <p:txBody>
          <a:bodyPr vert="horz" lIns="91440" tIns="45720" rIns="91440" bIns="45720" rtlCol="0" anchor="t">
            <a:normAutofit/>
          </a:bodyPr>
          <a:lstStyle/>
          <a:p>
            <a:endParaRPr lang="nl-BE"/>
          </a:p>
          <a:p>
            <a:endParaRPr lang="nl-BE"/>
          </a:p>
          <a:p>
            <a:endParaRPr lang="nl-BE"/>
          </a:p>
          <a:p>
            <a:endParaRPr lang="nl-BE"/>
          </a:p>
          <a:p>
            <a:r>
              <a:rPr lang="nl-BE" sz="2800"/>
              <a:t>Eerste versie actieplan </a:t>
            </a:r>
            <a:r>
              <a:rPr lang="nl-BE"/>
              <a:t>				</a:t>
            </a:r>
            <a:r>
              <a:rPr lang="nl-BE" sz="2800"/>
              <a:t>Leren en bijsturen o.b.v. nieuwe 												noden en opportuniteiten</a:t>
            </a:r>
            <a:r>
              <a:rPr lang="nl-BE"/>
              <a:t>		</a:t>
            </a:r>
          </a:p>
          <a:p>
            <a:endParaRPr lang="nl-BE"/>
          </a:p>
          <a:p>
            <a:endParaRPr lang="nl-BE"/>
          </a:p>
          <a:p>
            <a:r>
              <a:rPr lang="nl-BE"/>
              <a:t>	</a:t>
            </a:r>
          </a:p>
          <a:p>
            <a:endParaRPr lang="nl-BE"/>
          </a:p>
        </p:txBody>
      </p:sp>
      <p:sp>
        <p:nvSpPr>
          <p:cNvPr id="4" name="Pijl: rechts 3">
            <a:extLst>
              <a:ext uri="{FF2B5EF4-FFF2-40B4-BE49-F238E27FC236}">
                <a16:creationId xmlns:a16="http://schemas.microsoft.com/office/drawing/2014/main" id="{818090CF-4744-007A-01E7-51BC8C187689}"/>
              </a:ext>
            </a:extLst>
          </p:cNvPr>
          <p:cNvSpPr/>
          <p:nvPr/>
        </p:nvSpPr>
        <p:spPr>
          <a:xfrm>
            <a:off x="4911365" y="3096705"/>
            <a:ext cx="622169" cy="332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820566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91526A-FCEC-3E8F-C25B-246388DA3B95}"/>
              </a:ext>
            </a:extLst>
          </p:cNvPr>
          <p:cNvSpPr>
            <a:spLocks noGrp="1"/>
          </p:cNvSpPr>
          <p:nvPr>
            <p:ph type="title"/>
          </p:nvPr>
        </p:nvSpPr>
        <p:spPr/>
        <p:txBody>
          <a:bodyPr/>
          <a:lstStyle/>
          <a:p>
            <a:r>
              <a:rPr lang="nl-BE"/>
              <a:t>WAT: procesflow voor indiening en beoordeling actieplan</a:t>
            </a:r>
          </a:p>
        </p:txBody>
      </p:sp>
      <p:sp>
        <p:nvSpPr>
          <p:cNvPr id="3" name="Tijdelijke aanduiding voor inhoud 2">
            <a:extLst>
              <a:ext uri="{FF2B5EF4-FFF2-40B4-BE49-F238E27FC236}">
                <a16:creationId xmlns:a16="http://schemas.microsoft.com/office/drawing/2014/main" id="{569B8638-CDEE-C2E7-2F39-80CBD8AAFD99}"/>
              </a:ext>
            </a:extLst>
          </p:cNvPr>
          <p:cNvSpPr>
            <a:spLocks noGrp="1"/>
          </p:cNvSpPr>
          <p:nvPr>
            <p:ph idx="1"/>
          </p:nvPr>
        </p:nvSpPr>
        <p:spPr/>
        <p:txBody>
          <a:bodyPr/>
          <a:lstStyle/>
          <a:p>
            <a:endParaRPr lang="nl-BE" dirty="0"/>
          </a:p>
          <a:p>
            <a:r>
              <a:rPr lang="nl-BE" dirty="0"/>
              <a:t>STAP 1 Beoordeling opstart netwerk en leerproces</a:t>
            </a:r>
          </a:p>
          <a:p>
            <a:endParaRPr lang="nl-BE" dirty="0"/>
          </a:p>
          <a:p>
            <a:pPr marL="342900" indent="-342900">
              <a:buFont typeface="Wingdings" panose="05000000000000000000" pitchFamily="2" charset="2"/>
              <a:buChar char="Ø"/>
            </a:pPr>
            <a:r>
              <a:rPr lang="nl-BE" dirty="0"/>
              <a:t>Voortgangsmeeting: dialoog tussen netwerk en Europa WSE</a:t>
            </a:r>
          </a:p>
          <a:p>
            <a:pPr marL="342900" indent="-342900">
              <a:buFont typeface="Wingdings" panose="05000000000000000000" pitchFamily="2" charset="2"/>
              <a:buChar char="Ø"/>
            </a:pPr>
            <a:r>
              <a:rPr lang="nl-BE" dirty="0"/>
              <a:t>Beoordeling maturiteit van het netwerk o.b.v. mijlpalen oproep 41</a:t>
            </a:r>
          </a:p>
          <a:p>
            <a:endParaRPr lang="nl-BE" dirty="0"/>
          </a:p>
          <a:p>
            <a:r>
              <a:rPr lang="nl-BE" dirty="0"/>
              <a:t>STAP 2 Beoordeling actieplan</a:t>
            </a:r>
          </a:p>
          <a:p>
            <a:endParaRPr lang="nl-BE" dirty="0"/>
          </a:p>
          <a:p>
            <a:pPr marL="342900" indent="-342900">
              <a:buFont typeface="Wingdings" panose="05000000000000000000" pitchFamily="2" charset="2"/>
              <a:buChar char="Ø"/>
            </a:pPr>
            <a:r>
              <a:rPr lang="nl-BE" dirty="0"/>
              <a:t>Beoordeling projectaanvraag PLATOS</a:t>
            </a:r>
          </a:p>
          <a:p>
            <a:pPr marL="342900" indent="-342900">
              <a:buFont typeface="Wingdings" panose="05000000000000000000" pitchFamily="2" charset="2"/>
              <a:buChar char="Ø"/>
            </a:pPr>
            <a:r>
              <a:rPr lang="nl-BE" dirty="0"/>
              <a:t>Beoordelingscriteria bijlage 5 bij oproep 60</a:t>
            </a:r>
          </a:p>
          <a:p>
            <a:endParaRPr lang="nl-BE" dirty="0"/>
          </a:p>
        </p:txBody>
      </p:sp>
    </p:spTree>
    <p:extLst>
      <p:ext uri="{BB962C8B-B14F-4D97-AF65-F5344CB8AC3E}">
        <p14:creationId xmlns:p14="http://schemas.microsoft.com/office/powerpoint/2010/main" val="751490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BE"/>
              <a:t>INFOSESSIE</a:t>
            </a:r>
            <a:endParaRPr lang="nl-NL"/>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a:bodyPr>
          <a:lstStyle/>
          <a:p>
            <a:endParaRPr lang="nl-BE"/>
          </a:p>
          <a:p>
            <a:endParaRPr lang="nl-BE"/>
          </a:p>
          <a:p>
            <a:endParaRPr lang="nl-BE"/>
          </a:p>
          <a:p>
            <a:endParaRPr lang="nl-BE"/>
          </a:p>
        </p:txBody>
      </p:sp>
      <p:sp>
        <p:nvSpPr>
          <p:cNvPr id="11" name="Rechthoek 10">
            <a:extLst>
              <a:ext uri="{FF2B5EF4-FFF2-40B4-BE49-F238E27FC236}">
                <a16:creationId xmlns:a16="http://schemas.microsoft.com/office/drawing/2014/main" id="{230ADB63-0AF4-4DFF-8BAF-F560F84F1994}"/>
              </a:ext>
            </a:extLst>
          </p:cNvPr>
          <p:cNvSpPr/>
          <p:nvPr/>
        </p:nvSpPr>
        <p:spPr>
          <a:xfrm>
            <a:off x="6623971" y="2277989"/>
            <a:ext cx="1829410" cy="1312509"/>
          </a:xfrm>
          <a:prstGeom prst="rect">
            <a:avLst/>
          </a:prstGeom>
          <a:solidFill>
            <a:schemeClr val="accent2"/>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WIE?</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2" name="Rechthoek 11">
            <a:extLst>
              <a:ext uri="{FF2B5EF4-FFF2-40B4-BE49-F238E27FC236}">
                <a16:creationId xmlns:a16="http://schemas.microsoft.com/office/drawing/2014/main" id="{EA624958-42C7-4C41-8A4E-B69CEE0138CB}"/>
              </a:ext>
            </a:extLst>
          </p:cNvPr>
          <p:cNvSpPr/>
          <p:nvPr/>
        </p:nvSpPr>
        <p:spPr>
          <a:xfrm>
            <a:off x="1726843" y="2277988"/>
            <a:ext cx="1829410"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AMBITIE &amp; STRATEGIE</a:t>
            </a:r>
          </a:p>
        </p:txBody>
      </p:sp>
      <p:sp>
        <p:nvSpPr>
          <p:cNvPr id="13" name="Rechthoek 12">
            <a:extLst>
              <a:ext uri="{FF2B5EF4-FFF2-40B4-BE49-F238E27FC236}">
                <a16:creationId xmlns:a16="http://schemas.microsoft.com/office/drawing/2014/main" id="{2BB91D5E-1F34-41F9-A4EF-8DBD7C388945}"/>
              </a:ext>
            </a:extLst>
          </p:cNvPr>
          <p:cNvSpPr/>
          <p:nvPr/>
        </p:nvSpPr>
        <p:spPr>
          <a:xfrm>
            <a:off x="4173642" y="2277992"/>
            <a:ext cx="1736972"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WAT?</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4" name="Rechthoek 13">
            <a:extLst>
              <a:ext uri="{FF2B5EF4-FFF2-40B4-BE49-F238E27FC236}">
                <a16:creationId xmlns:a16="http://schemas.microsoft.com/office/drawing/2014/main" id="{BA984A30-5BC7-41A1-B843-F0AEBD62E429}"/>
              </a:ext>
            </a:extLst>
          </p:cNvPr>
          <p:cNvSpPr/>
          <p:nvPr/>
        </p:nvSpPr>
        <p:spPr>
          <a:xfrm>
            <a:off x="8999388" y="2277990"/>
            <a:ext cx="1736969"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ACTIES?</a:t>
            </a:r>
          </a:p>
        </p:txBody>
      </p:sp>
      <p:sp>
        <p:nvSpPr>
          <p:cNvPr id="15" name="Rechthoek 14">
            <a:extLst>
              <a:ext uri="{FF2B5EF4-FFF2-40B4-BE49-F238E27FC236}">
                <a16:creationId xmlns:a16="http://schemas.microsoft.com/office/drawing/2014/main" id="{768A3A95-91DD-4515-B1B8-B24DC6FFA9DB}"/>
              </a:ext>
            </a:extLst>
          </p:cNvPr>
          <p:cNvSpPr/>
          <p:nvPr/>
        </p:nvSpPr>
        <p:spPr>
          <a:xfrm>
            <a:off x="6657899" y="3952175"/>
            <a:ext cx="1885633"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ONDERSTEUNING &amp; OPVOLGING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6" name="Rechthoek 15">
            <a:extLst>
              <a:ext uri="{FF2B5EF4-FFF2-40B4-BE49-F238E27FC236}">
                <a16:creationId xmlns:a16="http://schemas.microsoft.com/office/drawing/2014/main" id="{95631764-1C17-4249-8402-9BAD3D8A646C}"/>
              </a:ext>
            </a:extLst>
          </p:cNvPr>
          <p:cNvSpPr/>
          <p:nvPr/>
        </p:nvSpPr>
        <p:spPr>
          <a:xfrm>
            <a:off x="8999388" y="3952175"/>
            <a:ext cx="1736972"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INDIENEN: PRAKTISCH EN TIMING</a:t>
            </a:r>
          </a:p>
        </p:txBody>
      </p:sp>
      <p:sp>
        <p:nvSpPr>
          <p:cNvPr id="10" name="Rechthoek 9">
            <a:extLst>
              <a:ext uri="{FF2B5EF4-FFF2-40B4-BE49-F238E27FC236}">
                <a16:creationId xmlns:a16="http://schemas.microsoft.com/office/drawing/2014/main" id="{335698A0-9603-4E5C-84E5-3CECEBF1667B}"/>
              </a:ext>
            </a:extLst>
          </p:cNvPr>
          <p:cNvSpPr/>
          <p:nvPr/>
        </p:nvSpPr>
        <p:spPr>
          <a:xfrm>
            <a:off x="1726843" y="3952176"/>
            <a:ext cx="1829410"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HOEVEEL?</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7" name="Rechthoek 16">
            <a:extLst>
              <a:ext uri="{FF2B5EF4-FFF2-40B4-BE49-F238E27FC236}">
                <a16:creationId xmlns:a16="http://schemas.microsoft.com/office/drawing/2014/main" id="{8DEA5C98-860A-4B66-BF18-038B2DA97EC5}"/>
              </a:ext>
            </a:extLst>
          </p:cNvPr>
          <p:cNvSpPr/>
          <p:nvPr/>
        </p:nvSpPr>
        <p:spPr>
          <a:xfrm>
            <a:off x="4173642" y="3952175"/>
            <a:ext cx="1736969"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LOOPTIJD?</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Tree>
    <p:extLst>
      <p:ext uri="{BB962C8B-B14F-4D97-AF65-F5344CB8AC3E}">
        <p14:creationId xmlns:p14="http://schemas.microsoft.com/office/powerpoint/2010/main" val="3544374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BE"/>
              <a:t>WIE?</a:t>
            </a:r>
            <a:endParaRPr lang="nl-NL"/>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a:xfrm>
            <a:off x="838255" y="1690688"/>
            <a:ext cx="10515491" cy="3935672"/>
          </a:xfrm>
        </p:spPr>
        <p:txBody>
          <a:bodyPr vert="horz" lIns="91440" tIns="45720" rIns="91440" bIns="45720" rtlCol="0" anchor="t">
            <a:normAutofit/>
          </a:bodyPr>
          <a:lstStyle/>
          <a:p>
            <a:endParaRPr lang="nl-BE" sz="2400">
              <a:ea typeface="+mn-lt"/>
              <a:cs typeface="+mn-lt"/>
            </a:endParaRPr>
          </a:p>
          <a:p>
            <a:pPr marL="342900" indent="-342900">
              <a:buFont typeface="Wingdings" panose="05000000000000000000" pitchFamily="2" charset="2"/>
              <a:buChar char="Ø"/>
            </a:pPr>
            <a:r>
              <a:rPr lang="nl-BE" sz="2400">
                <a:ea typeface="+mn-lt"/>
                <a:cs typeface="+mn-lt"/>
              </a:rPr>
              <a:t>Indiening in PLATOS gebeurt door promotor van oproep 41 “Regionale organisatienetwerken participatie- en netwerktraject nieuwkomers”</a:t>
            </a:r>
            <a:endParaRPr lang="nl-BE" sz="1900">
              <a:ea typeface="+mn-lt"/>
              <a:cs typeface="+mn-lt"/>
            </a:endParaRPr>
          </a:p>
          <a:p>
            <a:endParaRPr lang="nl-BE" sz="2400">
              <a:ea typeface="+mn-lt"/>
              <a:cs typeface="+mn-lt"/>
            </a:endParaRPr>
          </a:p>
          <a:p>
            <a:pPr marL="342900" indent="-342900">
              <a:buFont typeface="Wingdings" panose="05000000000000000000" pitchFamily="2" charset="2"/>
              <a:buChar char="Ø"/>
            </a:pPr>
            <a:r>
              <a:rPr lang="nl-BE" sz="2400">
                <a:ea typeface="+mn-lt"/>
                <a:cs typeface="+mn-lt"/>
              </a:rPr>
              <a:t>Uitvoering van acties: partners en/of onderaannemers </a:t>
            </a:r>
          </a:p>
          <a:p>
            <a:endParaRPr lang="nl-BE"/>
          </a:p>
        </p:txBody>
      </p:sp>
    </p:spTree>
    <p:extLst>
      <p:ext uri="{BB962C8B-B14F-4D97-AF65-F5344CB8AC3E}">
        <p14:creationId xmlns:p14="http://schemas.microsoft.com/office/powerpoint/2010/main" val="41835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BE"/>
              <a:t>INFOSESSIE</a:t>
            </a:r>
            <a:endParaRPr lang="nl-NL"/>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a:bodyPr>
          <a:lstStyle/>
          <a:p>
            <a:endParaRPr lang="nl-BE"/>
          </a:p>
          <a:p>
            <a:endParaRPr lang="nl-BE"/>
          </a:p>
          <a:p>
            <a:endParaRPr lang="nl-BE"/>
          </a:p>
          <a:p>
            <a:endParaRPr lang="nl-BE"/>
          </a:p>
        </p:txBody>
      </p:sp>
      <p:sp>
        <p:nvSpPr>
          <p:cNvPr id="11" name="Rechthoek 10">
            <a:extLst>
              <a:ext uri="{FF2B5EF4-FFF2-40B4-BE49-F238E27FC236}">
                <a16:creationId xmlns:a16="http://schemas.microsoft.com/office/drawing/2014/main" id="{230ADB63-0AF4-4DFF-8BAF-F560F84F1994}"/>
              </a:ext>
            </a:extLst>
          </p:cNvPr>
          <p:cNvSpPr/>
          <p:nvPr/>
        </p:nvSpPr>
        <p:spPr>
          <a:xfrm>
            <a:off x="8978332" y="2277988"/>
            <a:ext cx="1758028" cy="1312509"/>
          </a:xfrm>
          <a:prstGeom prst="rect">
            <a:avLst/>
          </a:prstGeom>
          <a:solidFill>
            <a:schemeClr val="accent2"/>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ACTIES?</a:t>
            </a:r>
          </a:p>
        </p:txBody>
      </p:sp>
      <p:sp>
        <p:nvSpPr>
          <p:cNvPr id="12" name="Rechthoek 11">
            <a:extLst>
              <a:ext uri="{FF2B5EF4-FFF2-40B4-BE49-F238E27FC236}">
                <a16:creationId xmlns:a16="http://schemas.microsoft.com/office/drawing/2014/main" id="{EA624958-42C7-4C41-8A4E-B69CEE0138CB}"/>
              </a:ext>
            </a:extLst>
          </p:cNvPr>
          <p:cNvSpPr/>
          <p:nvPr/>
        </p:nvSpPr>
        <p:spPr>
          <a:xfrm>
            <a:off x="6645028" y="2277989"/>
            <a:ext cx="1885633"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WIE?</a:t>
            </a:r>
          </a:p>
        </p:txBody>
      </p:sp>
      <p:sp>
        <p:nvSpPr>
          <p:cNvPr id="13" name="Rechthoek 12">
            <a:extLst>
              <a:ext uri="{FF2B5EF4-FFF2-40B4-BE49-F238E27FC236}">
                <a16:creationId xmlns:a16="http://schemas.microsoft.com/office/drawing/2014/main" id="{2BB91D5E-1F34-41F9-A4EF-8DBD7C388945}"/>
              </a:ext>
            </a:extLst>
          </p:cNvPr>
          <p:cNvSpPr/>
          <p:nvPr/>
        </p:nvSpPr>
        <p:spPr>
          <a:xfrm>
            <a:off x="4173642" y="2277992"/>
            <a:ext cx="1736972"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WAT?</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4" name="Rechthoek 13">
            <a:extLst>
              <a:ext uri="{FF2B5EF4-FFF2-40B4-BE49-F238E27FC236}">
                <a16:creationId xmlns:a16="http://schemas.microsoft.com/office/drawing/2014/main" id="{BA984A30-5BC7-41A1-B843-F0AEBD62E429}"/>
              </a:ext>
            </a:extLst>
          </p:cNvPr>
          <p:cNvSpPr/>
          <p:nvPr/>
        </p:nvSpPr>
        <p:spPr>
          <a:xfrm>
            <a:off x="1726842" y="2232647"/>
            <a:ext cx="1829414"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AMBITIE &amp; STRATEGIE</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5" name="Rechthoek 14">
            <a:extLst>
              <a:ext uri="{FF2B5EF4-FFF2-40B4-BE49-F238E27FC236}">
                <a16:creationId xmlns:a16="http://schemas.microsoft.com/office/drawing/2014/main" id="{768A3A95-91DD-4515-B1B8-B24DC6FFA9DB}"/>
              </a:ext>
            </a:extLst>
          </p:cNvPr>
          <p:cNvSpPr/>
          <p:nvPr/>
        </p:nvSpPr>
        <p:spPr>
          <a:xfrm>
            <a:off x="6657899" y="3952175"/>
            <a:ext cx="1885633"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ONDERSTEUNING &amp; OPVOLGING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6" name="Rechthoek 15">
            <a:extLst>
              <a:ext uri="{FF2B5EF4-FFF2-40B4-BE49-F238E27FC236}">
                <a16:creationId xmlns:a16="http://schemas.microsoft.com/office/drawing/2014/main" id="{95631764-1C17-4249-8402-9BAD3D8A646C}"/>
              </a:ext>
            </a:extLst>
          </p:cNvPr>
          <p:cNvSpPr/>
          <p:nvPr/>
        </p:nvSpPr>
        <p:spPr>
          <a:xfrm>
            <a:off x="8999388" y="3952175"/>
            <a:ext cx="1736972"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INDIENEN: PRAKTISCH EN TIMING</a:t>
            </a:r>
          </a:p>
        </p:txBody>
      </p:sp>
      <p:sp>
        <p:nvSpPr>
          <p:cNvPr id="10" name="Rechthoek 9">
            <a:extLst>
              <a:ext uri="{FF2B5EF4-FFF2-40B4-BE49-F238E27FC236}">
                <a16:creationId xmlns:a16="http://schemas.microsoft.com/office/drawing/2014/main" id="{335698A0-9603-4E5C-84E5-3CECEBF1667B}"/>
              </a:ext>
            </a:extLst>
          </p:cNvPr>
          <p:cNvSpPr/>
          <p:nvPr/>
        </p:nvSpPr>
        <p:spPr>
          <a:xfrm>
            <a:off x="1726843" y="3952176"/>
            <a:ext cx="1829413"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HOEVEEL?</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7" name="Rechthoek 16">
            <a:extLst>
              <a:ext uri="{FF2B5EF4-FFF2-40B4-BE49-F238E27FC236}">
                <a16:creationId xmlns:a16="http://schemas.microsoft.com/office/drawing/2014/main" id="{8DEA5C98-860A-4B66-BF18-038B2DA97EC5}"/>
              </a:ext>
            </a:extLst>
          </p:cNvPr>
          <p:cNvSpPr/>
          <p:nvPr/>
        </p:nvSpPr>
        <p:spPr>
          <a:xfrm>
            <a:off x="4173642" y="3952175"/>
            <a:ext cx="1736969"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LOOPTIJD?</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Tree>
    <p:extLst>
      <p:ext uri="{BB962C8B-B14F-4D97-AF65-F5344CB8AC3E}">
        <p14:creationId xmlns:p14="http://schemas.microsoft.com/office/powerpoint/2010/main" val="1174649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BE"/>
              <a:t>ACTIES - </a:t>
            </a:r>
            <a:r>
              <a:rPr lang="nl-BE" sz="2400" b="0"/>
              <a:t>Complementair en versterkend aan lokale acties</a:t>
            </a:r>
            <a:endParaRPr lang="nl-NL" sz="2400" b="0"/>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a:bodyPr>
          <a:lstStyle/>
          <a:p>
            <a:pPr marL="342900" indent="-342900">
              <a:buFont typeface="Wingdings" panose="05000000000000000000" pitchFamily="2" charset="2"/>
              <a:buChar char="ü"/>
            </a:pPr>
            <a:r>
              <a:rPr lang="nl-BE" dirty="0"/>
              <a:t>Acties sluiten aan bij ambitie van de oproep</a:t>
            </a:r>
          </a:p>
          <a:p>
            <a:pPr marL="968375" lvl="2" indent="-342900">
              <a:buFont typeface="Courier New" panose="02070309020205020404" pitchFamily="49" charset="0"/>
              <a:buChar char="o"/>
            </a:pPr>
            <a:r>
              <a:rPr lang="nl-BE" dirty="0">
                <a:solidFill>
                  <a:schemeClr val="tx1"/>
                </a:solidFill>
              </a:rPr>
              <a:t>Divers</a:t>
            </a:r>
          </a:p>
          <a:p>
            <a:pPr marL="968375" lvl="2" indent="-342900">
              <a:buFont typeface="Courier New" panose="02070309020205020404" pitchFamily="49" charset="0"/>
              <a:buChar char="o"/>
            </a:pPr>
            <a:r>
              <a:rPr lang="nl-BE" dirty="0">
                <a:solidFill>
                  <a:schemeClr val="tx1"/>
                </a:solidFill>
              </a:rPr>
              <a:t>Toegankelijk</a:t>
            </a:r>
          </a:p>
          <a:p>
            <a:pPr marL="968375" lvl="2" indent="-342900">
              <a:buFont typeface="Courier New" panose="02070309020205020404" pitchFamily="49" charset="0"/>
              <a:buChar char="o"/>
            </a:pPr>
            <a:r>
              <a:rPr lang="nl-BE" dirty="0">
                <a:solidFill>
                  <a:schemeClr val="tx1"/>
                </a:solidFill>
              </a:rPr>
              <a:t>Kwaliteitsvol</a:t>
            </a:r>
          </a:p>
          <a:p>
            <a:endParaRPr lang="nl-BE" dirty="0"/>
          </a:p>
          <a:p>
            <a:pPr marL="342900" indent="-342900">
              <a:buFont typeface="Wingdings" panose="05000000000000000000" pitchFamily="2" charset="2"/>
              <a:buChar char="ü"/>
            </a:pPr>
            <a:r>
              <a:rPr lang="nl-BE" dirty="0"/>
              <a:t>Complementair en versterkend aan bestaand aanbod</a:t>
            </a:r>
          </a:p>
          <a:p>
            <a:endParaRPr lang="nl-BE" dirty="0"/>
          </a:p>
          <a:p>
            <a:pPr marL="342900" indent="-342900">
              <a:buFont typeface="Wingdings" panose="05000000000000000000" pitchFamily="2" charset="2"/>
              <a:buChar char="ü"/>
            </a:pPr>
            <a:r>
              <a:rPr lang="nl-NL" dirty="0"/>
              <a:t>Geen parallel circuit naast bestaande structuren, maar in bestaande organisaties, verenigingen, bedrijven, … uit verschillende levensdomeinen</a:t>
            </a:r>
            <a:endParaRPr lang="nl-BE" dirty="0"/>
          </a:p>
          <a:p>
            <a:pPr marL="342900" indent="-342900">
              <a:buFont typeface="Wingdings" panose="05000000000000000000" pitchFamily="2" charset="2"/>
              <a:buChar char="ü"/>
            </a:pPr>
            <a:endParaRPr lang="nl-BE" dirty="0"/>
          </a:p>
          <a:p>
            <a:endParaRPr lang="nl-BE" dirty="0"/>
          </a:p>
          <a:p>
            <a:endParaRPr lang="nl-BE" dirty="0"/>
          </a:p>
          <a:p>
            <a:endParaRPr lang="nl-BE" dirty="0"/>
          </a:p>
        </p:txBody>
      </p:sp>
    </p:spTree>
    <p:extLst>
      <p:ext uri="{BB962C8B-B14F-4D97-AF65-F5344CB8AC3E}">
        <p14:creationId xmlns:p14="http://schemas.microsoft.com/office/powerpoint/2010/main" val="1925506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BE"/>
              <a:t>ACTIES - </a:t>
            </a:r>
            <a:r>
              <a:rPr lang="nl-BE" sz="2400"/>
              <a:t>4 types acties</a:t>
            </a:r>
            <a:endParaRPr lang="nl-NL" sz="2400"/>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lnSpcReduction="10000"/>
          </a:bodyPr>
          <a:lstStyle/>
          <a:p>
            <a:r>
              <a:rPr lang="nl-BE" dirty="0"/>
              <a:t>Elk netwerk zet in op 4 types van acties:</a:t>
            </a:r>
          </a:p>
          <a:p>
            <a:endParaRPr lang="nl-BE" dirty="0"/>
          </a:p>
          <a:p>
            <a:pPr marL="342900" indent="-342900">
              <a:buFont typeface="Wingdings" panose="05000000000000000000" pitchFamily="2" charset="2"/>
              <a:buChar char="Ø"/>
            </a:pPr>
            <a:r>
              <a:rPr lang="nl-BE" b="1" dirty="0"/>
              <a:t>Community</a:t>
            </a:r>
            <a:r>
              <a:rPr lang="nl-BE" dirty="0"/>
              <a:t>: enthousiasmeren en verbinden van burgers, organisaties en bedrijven in een community</a:t>
            </a:r>
          </a:p>
          <a:p>
            <a:pPr marL="342900" indent="-342900">
              <a:buFont typeface="Wingdings" panose="05000000000000000000" pitchFamily="2" charset="2"/>
              <a:buChar char="Ø"/>
            </a:pPr>
            <a:r>
              <a:rPr lang="nl-BE" b="1" dirty="0"/>
              <a:t>Atelier</a:t>
            </a:r>
            <a:r>
              <a:rPr lang="nl-BE" dirty="0"/>
              <a:t>: verbreden, verdiepen van bestaand/gekend aanbod, methodieken en praktijken</a:t>
            </a:r>
          </a:p>
          <a:p>
            <a:pPr marL="342900" indent="-342900">
              <a:buFont typeface="Wingdings" panose="05000000000000000000" pitchFamily="2" charset="2"/>
              <a:buChar char="Ø"/>
            </a:pPr>
            <a:r>
              <a:rPr lang="nl-BE" b="1" dirty="0"/>
              <a:t>Labo</a:t>
            </a:r>
            <a:r>
              <a:rPr lang="nl-BE" dirty="0"/>
              <a:t>: onderzoeken van complexere uitdagingen en opzetten van vernieuwende experimenten</a:t>
            </a:r>
          </a:p>
          <a:p>
            <a:pPr marL="342900" indent="-342900">
              <a:buFont typeface="Wingdings" panose="05000000000000000000" pitchFamily="2" charset="2"/>
              <a:buChar char="Ø"/>
            </a:pPr>
            <a:r>
              <a:rPr lang="nl-BE" b="1" dirty="0"/>
              <a:t>Business</a:t>
            </a:r>
            <a:r>
              <a:rPr lang="nl-BE" dirty="0"/>
              <a:t>: in kaart brengen en activeren van alternatieve financieringsbronnen en het verankeren van het aanbod</a:t>
            </a:r>
          </a:p>
          <a:p>
            <a:endParaRPr lang="nl-BE" dirty="0"/>
          </a:p>
          <a:p>
            <a:r>
              <a:rPr lang="nl-NL" dirty="0"/>
              <a:t>Minstens 1 actie per “type van acties”, netwerk bepaalt zelf hoeveel middelen op welk “type van actie” wordt ingezet.</a:t>
            </a:r>
            <a:endParaRPr lang="nl-BE" dirty="0"/>
          </a:p>
        </p:txBody>
      </p:sp>
    </p:spTree>
    <p:extLst>
      <p:ext uri="{BB962C8B-B14F-4D97-AF65-F5344CB8AC3E}">
        <p14:creationId xmlns:p14="http://schemas.microsoft.com/office/powerpoint/2010/main" val="979421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BE"/>
              <a:t>INFOSESSIE</a:t>
            </a:r>
            <a:endParaRPr lang="nl-NL"/>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a:bodyPr>
          <a:lstStyle/>
          <a:p>
            <a:endParaRPr lang="nl-BE"/>
          </a:p>
          <a:p>
            <a:endParaRPr lang="nl-BE"/>
          </a:p>
          <a:p>
            <a:endParaRPr lang="nl-BE"/>
          </a:p>
          <a:p>
            <a:endParaRPr lang="nl-BE"/>
          </a:p>
        </p:txBody>
      </p:sp>
      <p:sp>
        <p:nvSpPr>
          <p:cNvPr id="11" name="Rechthoek 10">
            <a:extLst>
              <a:ext uri="{FF2B5EF4-FFF2-40B4-BE49-F238E27FC236}">
                <a16:creationId xmlns:a16="http://schemas.microsoft.com/office/drawing/2014/main" id="{230ADB63-0AF4-4DFF-8BAF-F560F84F1994}"/>
              </a:ext>
            </a:extLst>
          </p:cNvPr>
          <p:cNvSpPr/>
          <p:nvPr/>
        </p:nvSpPr>
        <p:spPr>
          <a:xfrm>
            <a:off x="1681200" y="2277993"/>
            <a:ext cx="1758028" cy="1312509"/>
          </a:xfrm>
          <a:prstGeom prst="rect">
            <a:avLst/>
          </a:prstGeom>
          <a:solidFill>
            <a:schemeClr val="accent2"/>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AMBITIE </a:t>
            </a:r>
            <a:r>
              <a:rPr lang="nl-BE" sz="1800" kern="0">
                <a:solidFill>
                  <a:prstClr val="white"/>
                </a:solidFill>
                <a:latin typeface="FlandersArtSans-Medium" panose="00000600000000000000" pitchFamily="2" charset="0"/>
              </a:rPr>
              <a:t>&amp; STRATEGIE</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2" name="Rechthoek 11">
            <a:extLst>
              <a:ext uri="{FF2B5EF4-FFF2-40B4-BE49-F238E27FC236}">
                <a16:creationId xmlns:a16="http://schemas.microsoft.com/office/drawing/2014/main" id="{EA624958-42C7-4C41-8A4E-B69CEE0138CB}"/>
              </a:ext>
            </a:extLst>
          </p:cNvPr>
          <p:cNvSpPr/>
          <p:nvPr/>
        </p:nvSpPr>
        <p:spPr>
          <a:xfrm>
            <a:off x="6645028" y="2277989"/>
            <a:ext cx="1885633"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WIE?</a:t>
            </a:r>
          </a:p>
        </p:txBody>
      </p:sp>
      <p:sp>
        <p:nvSpPr>
          <p:cNvPr id="13" name="Rechthoek 12">
            <a:extLst>
              <a:ext uri="{FF2B5EF4-FFF2-40B4-BE49-F238E27FC236}">
                <a16:creationId xmlns:a16="http://schemas.microsoft.com/office/drawing/2014/main" id="{2BB91D5E-1F34-41F9-A4EF-8DBD7C388945}"/>
              </a:ext>
            </a:extLst>
          </p:cNvPr>
          <p:cNvSpPr/>
          <p:nvPr/>
        </p:nvSpPr>
        <p:spPr>
          <a:xfrm>
            <a:off x="4173642" y="2277992"/>
            <a:ext cx="1736972"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WAT?</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4" name="Rechthoek 13">
            <a:extLst>
              <a:ext uri="{FF2B5EF4-FFF2-40B4-BE49-F238E27FC236}">
                <a16:creationId xmlns:a16="http://schemas.microsoft.com/office/drawing/2014/main" id="{BA984A30-5BC7-41A1-B843-F0AEBD62E429}"/>
              </a:ext>
            </a:extLst>
          </p:cNvPr>
          <p:cNvSpPr/>
          <p:nvPr/>
        </p:nvSpPr>
        <p:spPr>
          <a:xfrm>
            <a:off x="8999388" y="2277990"/>
            <a:ext cx="1736969"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ACTIES</a:t>
            </a:r>
          </a:p>
        </p:txBody>
      </p:sp>
      <p:sp>
        <p:nvSpPr>
          <p:cNvPr id="15" name="Rechthoek 14">
            <a:extLst>
              <a:ext uri="{FF2B5EF4-FFF2-40B4-BE49-F238E27FC236}">
                <a16:creationId xmlns:a16="http://schemas.microsoft.com/office/drawing/2014/main" id="{768A3A95-91DD-4515-B1B8-B24DC6FFA9DB}"/>
              </a:ext>
            </a:extLst>
          </p:cNvPr>
          <p:cNvSpPr/>
          <p:nvPr/>
        </p:nvSpPr>
        <p:spPr>
          <a:xfrm>
            <a:off x="6657899" y="3952175"/>
            <a:ext cx="1885633"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ONDERSTEUNING &amp; OPVOLGING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6" name="Rechthoek 15">
            <a:extLst>
              <a:ext uri="{FF2B5EF4-FFF2-40B4-BE49-F238E27FC236}">
                <a16:creationId xmlns:a16="http://schemas.microsoft.com/office/drawing/2014/main" id="{95631764-1C17-4249-8402-9BAD3D8A646C}"/>
              </a:ext>
            </a:extLst>
          </p:cNvPr>
          <p:cNvSpPr/>
          <p:nvPr/>
        </p:nvSpPr>
        <p:spPr>
          <a:xfrm>
            <a:off x="8999388" y="3952175"/>
            <a:ext cx="1736972"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INDIENEN: PRAKTISCH EN TIMING</a:t>
            </a:r>
          </a:p>
        </p:txBody>
      </p:sp>
      <p:sp>
        <p:nvSpPr>
          <p:cNvPr id="10" name="Rechthoek 9">
            <a:extLst>
              <a:ext uri="{FF2B5EF4-FFF2-40B4-BE49-F238E27FC236}">
                <a16:creationId xmlns:a16="http://schemas.microsoft.com/office/drawing/2014/main" id="{335698A0-9603-4E5C-84E5-3CECEBF1667B}"/>
              </a:ext>
            </a:extLst>
          </p:cNvPr>
          <p:cNvSpPr/>
          <p:nvPr/>
        </p:nvSpPr>
        <p:spPr>
          <a:xfrm>
            <a:off x="1726843" y="3952176"/>
            <a:ext cx="1736969"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HOEVEEL?</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7" name="Rechthoek 16">
            <a:extLst>
              <a:ext uri="{FF2B5EF4-FFF2-40B4-BE49-F238E27FC236}">
                <a16:creationId xmlns:a16="http://schemas.microsoft.com/office/drawing/2014/main" id="{8DEA5C98-860A-4B66-BF18-038B2DA97EC5}"/>
              </a:ext>
            </a:extLst>
          </p:cNvPr>
          <p:cNvSpPr/>
          <p:nvPr/>
        </p:nvSpPr>
        <p:spPr>
          <a:xfrm>
            <a:off x="4173642" y="3952175"/>
            <a:ext cx="1736969"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LOOPTIJD?</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Tree>
    <p:extLst>
      <p:ext uri="{BB962C8B-B14F-4D97-AF65-F5344CB8AC3E}">
        <p14:creationId xmlns:p14="http://schemas.microsoft.com/office/powerpoint/2010/main" val="1179643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BE"/>
              <a:t>ACTIES – </a:t>
            </a:r>
            <a:r>
              <a:rPr lang="nl-BE" sz="2400"/>
              <a:t>proces om tot actieplan te komen</a:t>
            </a:r>
            <a:endParaRPr lang="nl-NL" sz="2400"/>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a:bodyPr>
          <a:lstStyle/>
          <a:p>
            <a:endParaRPr lang="nl-BE"/>
          </a:p>
          <a:p>
            <a:pPr marL="342900" indent="-342900">
              <a:buFont typeface="Wingdings" panose="05000000000000000000" pitchFamily="2" charset="2"/>
              <a:buChar char="Ø"/>
            </a:pPr>
            <a:r>
              <a:rPr lang="nl-BE"/>
              <a:t>Opgesteld en goedgekeurd </a:t>
            </a:r>
            <a:r>
              <a:rPr lang="nl-BE" b="1" u="sng"/>
              <a:t>IN</a:t>
            </a:r>
            <a:r>
              <a:rPr lang="nl-BE"/>
              <a:t> het netwerk</a:t>
            </a:r>
          </a:p>
          <a:p>
            <a:endParaRPr lang="nl-BE"/>
          </a:p>
          <a:p>
            <a:pPr marL="342900" indent="-342900">
              <a:buFont typeface="Wingdings" panose="05000000000000000000" pitchFamily="2" charset="2"/>
              <a:buChar char="Ø"/>
            </a:pPr>
            <a:r>
              <a:rPr lang="nl-BE" b="1" u="sng"/>
              <a:t>Resultaat van leerproces</a:t>
            </a:r>
            <a:r>
              <a:rPr lang="nl-BE" b="1"/>
              <a:t> : </a:t>
            </a:r>
            <a:r>
              <a:rPr lang="nl-BE"/>
              <a:t>collectieve inzichten ophalen bij een brede waaier aan actoren</a:t>
            </a:r>
          </a:p>
          <a:p>
            <a:endParaRPr lang="nl-BE"/>
          </a:p>
          <a:p>
            <a:pPr marL="342900" indent="-342900">
              <a:buFont typeface="Wingdings" panose="05000000000000000000" pitchFamily="2" charset="2"/>
              <a:buChar char="Ø"/>
            </a:pPr>
            <a:r>
              <a:rPr lang="nl-BE"/>
              <a:t>Perspectief van de </a:t>
            </a:r>
            <a:r>
              <a:rPr lang="nl-BE" b="1" u="sng"/>
              <a:t>doelgroep staat centraal</a:t>
            </a:r>
            <a:r>
              <a:rPr lang="nl-BE"/>
              <a:t>: niet enkel “voor” de doelgroep maar ook “met” de doelgroep</a:t>
            </a:r>
          </a:p>
          <a:p>
            <a:pPr marL="342900" indent="-342900">
              <a:buFont typeface="Wingdings" panose="05000000000000000000" pitchFamily="2" charset="2"/>
              <a:buChar char="Ø"/>
            </a:pPr>
            <a:endParaRPr lang="nl-BE" b="1"/>
          </a:p>
          <a:p>
            <a:endParaRPr lang="nl-BE"/>
          </a:p>
          <a:p>
            <a:endParaRPr lang="nl-BE"/>
          </a:p>
        </p:txBody>
      </p:sp>
    </p:spTree>
    <p:extLst>
      <p:ext uri="{BB962C8B-B14F-4D97-AF65-F5344CB8AC3E}">
        <p14:creationId xmlns:p14="http://schemas.microsoft.com/office/powerpoint/2010/main" val="1648214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BE"/>
              <a:t>ACTIES – </a:t>
            </a:r>
            <a:r>
              <a:rPr lang="nl-BE" sz="2400"/>
              <a:t>proces om tot actieplan te komen</a:t>
            </a:r>
            <a:endParaRPr lang="nl-NL" sz="2400"/>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a:bodyPr>
          <a:lstStyle/>
          <a:p>
            <a:r>
              <a:rPr lang="nl-BE"/>
              <a:t>Op basis van collectieve inzichten:</a:t>
            </a:r>
          </a:p>
          <a:p>
            <a:pPr marL="342900" indent="-342900">
              <a:buFont typeface="Wingdings" panose="05000000000000000000" pitchFamily="2" charset="2"/>
              <a:buChar char="Ø"/>
            </a:pPr>
            <a:endParaRPr lang="nl-BE"/>
          </a:p>
          <a:p>
            <a:pPr marL="342900" indent="-342900">
              <a:buFont typeface="Wingdings" panose="05000000000000000000" pitchFamily="2" charset="2"/>
              <a:buChar char="Ø"/>
            </a:pPr>
            <a:r>
              <a:rPr lang="nl-BE"/>
              <a:t>formuleert het netwerk maximaal 3 uitdagingen voor de komende 2 jaar</a:t>
            </a:r>
          </a:p>
          <a:p>
            <a:pPr marL="342900" indent="-342900">
              <a:buFont typeface="Wingdings" panose="05000000000000000000" pitchFamily="2" charset="2"/>
              <a:buChar char="Ø"/>
            </a:pPr>
            <a:endParaRPr lang="nl-BE"/>
          </a:p>
          <a:p>
            <a:pPr marL="342900" indent="-342900">
              <a:buFont typeface="Wingdings" panose="05000000000000000000" pitchFamily="2" charset="2"/>
              <a:buChar char="Ø"/>
            </a:pPr>
            <a:r>
              <a:rPr lang="nl-BE"/>
              <a:t>koppelt hieraan een eerste set van acties</a:t>
            </a:r>
          </a:p>
          <a:p>
            <a:endParaRPr lang="nl-BE"/>
          </a:p>
          <a:p>
            <a:pPr marL="342900" indent="-342900">
              <a:buFont typeface="Wingdings" panose="05000000000000000000" pitchFamily="2" charset="2"/>
              <a:buChar char="Ø"/>
            </a:pPr>
            <a:r>
              <a:rPr lang="nl-BE"/>
              <a:t>tijdens de uitvoering kunnen acties wijzigen of nieuwe acties worden toegevoegd</a:t>
            </a:r>
          </a:p>
          <a:p>
            <a:pPr marL="342900" indent="-342900">
              <a:buFont typeface="Wingdings" panose="05000000000000000000" pitchFamily="2" charset="2"/>
              <a:buChar char="Ø"/>
            </a:pPr>
            <a:endParaRPr lang="nl-BE" b="1"/>
          </a:p>
          <a:p>
            <a:r>
              <a:rPr lang="nl-BE"/>
              <a:t>= DYNAMISCH ACTIEPLAN !!!</a:t>
            </a:r>
          </a:p>
          <a:p>
            <a:endParaRPr lang="nl-BE"/>
          </a:p>
        </p:txBody>
      </p:sp>
    </p:spTree>
    <p:extLst>
      <p:ext uri="{BB962C8B-B14F-4D97-AF65-F5344CB8AC3E}">
        <p14:creationId xmlns:p14="http://schemas.microsoft.com/office/powerpoint/2010/main" val="1070508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BE"/>
              <a:t>ACTIES </a:t>
            </a:r>
            <a:r>
              <a:rPr lang="nl-BE" sz="2400"/>
              <a:t>– Vorm van het actieplan</a:t>
            </a:r>
            <a:endParaRPr lang="nl-NL" sz="2400"/>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a:bodyPr>
          <a:lstStyle/>
          <a:p>
            <a:r>
              <a:rPr lang="nl-BE" sz="2400">
                <a:ea typeface="+mn-lt"/>
                <a:cs typeface="+mn-lt"/>
              </a:rPr>
              <a:t>Sjabloon actieplan</a:t>
            </a:r>
          </a:p>
          <a:p>
            <a:pPr marL="619125" lvl="1" indent="-342900">
              <a:buFont typeface="Wingdings" panose="05000000000000000000" pitchFamily="2" charset="2"/>
              <a:buChar char="Ø"/>
            </a:pPr>
            <a:r>
              <a:rPr lang="nl-BE" sz="1900">
                <a:solidFill>
                  <a:schemeClr val="tx1"/>
                </a:solidFill>
                <a:ea typeface="+mn-lt"/>
                <a:cs typeface="+mn-lt"/>
              </a:rPr>
              <a:t>Ambitie</a:t>
            </a:r>
          </a:p>
          <a:p>
            <a:pPr marL="619125" lvl="1" indent="-342900">
              <a:buFont typeface="Wingdings" panose="05000000000000000000" pitchFamily="2" charset="2"/>
              <a:buChar char="Ø"/>
            </a:pPr>
            <a:r>
              <a:rPr lang="nl-BE" sz="1900">
                <a:solidFill>
                  <a:schemeClr val="tx1"/>
                </a:solidFill>
                <a:ea typeface="+mn-lt"/>
                <a:cs typeface="+mn-lt"/>
              </a:rPr>
              <a:t>Strategie</a:t>
            </a:r>
          </a:p>
          <a:p>
            <a:pPr marL="619125" lvl="1" indent="-342900">
              <a:buFont typeface="Wingdings" panose="05000000000000000000" pitchFamily="2" charset="2"/>
              <a:buChar char="Ø"/>
            </a:pPr>
            <a:r>
              <a:rPr lang="nl-BE" sz="1900">
                <a:solidFill>
                  <a:schemeClr val="tx1"/>
                </a:solidFill>
                <a:ea typeface="+mn-lt"/>
                <a:cs typeface="+mn-lt"/>
              </a:rPr>
              <a:t>Acties om de uitdagingen aan te pakken</a:t>
            </a:r>
          </a:p>
          <a:p>
            <a:pPr marL="619125" lvl="1" indent="-342900">
              <a:buFont typeface="Wingdings" panose="05000000000000000000" pitchFamily="2" charset="2"/>
              <a:buChar char="Ø"/>
            </a:pPr>
            <a:r>
              <a:rPr lang="nl-BE" sz="1900">
                <a:solidFill>
                  <a:schemeClr val="tx1"/>
                </a:solidFill>
                <a:ea typeface="+mn-lt"/>
                <a:cs typeface="+mn-lt"/>
              </a:rPr>
              <a:t>Indicatief budgetplan</a:t>
            </a:r>
          </a:p>
          <a:p>
            <a:endParaRPr lang="nl-BE" sz="2400">
              <a:ea typeface="+mn-lt"/>
              <a:cs typeface="+mn-lt"/>
            </a:endParaRPr>
          </a:p>
          <a:p>
            <a:r>
              <a:rPr lang="nl-BE" sz="2400">
                <a:ea typeface="+mn-lt"/>
                <a:cs typeface="+mn-lt"/>
              </a:rPr>
              <a:t>Aanvullend</a:t>
            </a:r>
          </a:p>
          <a:p>
            <a:pPr marL="619125" lvl="1" indent="-342900">
              <a:buFont typeface="Wingdings" panose="05000000000000000000" pitchFamily="2" charset="2"/>
              <a:buChar char="Ø"/>
            </a:pPr>
            <a:r>
              <a:rPr lang="nl-BE" sz="1900">
                <a:solidFill>
                  <a:schemeClr val="tx1"/>
                </a:solidFill>
                <a:ea typeface="+mn-lt"/>
                <a:cs typeface="+mn-lt"/>
              </a:rPr>
              <a:t>Sjabloon projectplanning</a:t>
            </a:r>
          </a:p>
          <a:p>
            <a:pPr marL="619125" lvl="1" indent="-342900">
              <a:buFont typeface="Wingdings" panose="05000000000000000000" pitchFamily="2" charset="2"/>
              <a:buChar char="Ø"/>
            </a:pPr>
            <a:r>
              <a:rPr lang="nl-BE" sz="1900">
                <a:solidFill>
                  <a:schemeClr val="tx1"/>
                </a:solidFill>
                <a:ea typeface="+mn-lt"/>
                <a:cs typeface="+mn-lt"/>
              </a:rPr>
              <a:t>Indicatieve begroting</a:t>
            </a:r>
          </a:p>
          <a:p>
            <a:endParaRPr lang="nl-BE"/>
          </a:p>
          <a:p>
            <a:endParaRPr lang="nl-BE"/>
          </a:p>
          <a:p>
            <a:endParaRPr lang="nl-BE"/>
          </a:p>
          <a:p>
            <a:endParaRPr lang="nl-BE"/>
          </a:p>
        </p:txBody>
      </p:sp>
    </p:spTree>
    <p:extLst>
      <p:ext uri="{BB962C8B-B14F-4D97-AF65-F5344CB8AC3E}">
        <p14:creationId xmlns:p14="http://schemas.microsoft.com/office/powerpoint/2010/main" val="2987051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BE"/>
              <a:t>INFOSESSIE</a:t>
            </a:r>
            <a:endParaRPr lang="nl-NL"/>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a:bodyPr>
          <a:lstStyle/>
          <a:p>
            <a:endParaRPr lang="nl-BE"/>
          </a:p>
          <a:p>
            <a:endParaRPr lang="nl-BE"/>
          </a:p>
          <a:p>
            <a:endParaRPr lang="nl-BE"/>
          </a:p>
          <a:p>
            <a:endParaRPr lang="nl-BE"/>
          </a:p>
        </p:txBody>
      </p:sp>
      <p:sp>
        <p:nvSpPr>
          <p:cNvPr id="11" name="Rechthoek 10">
            <a:extLst>
              <a:ext uri="{FF2B5EF4-FFF2-40B4-BE49-F238E27FC236}">
                <a16:creationId xmlns:a16="http://schemas.microsoft.com/office/drawing/2014/main" id="{230ADB63-0AF4-4DFF-8BAF-F560F84F1994}"/>
              </a:ext>
            </a:extLst>
          </p:cNvPr>
          <p:cNvSpPr/>
          <p:nvPr/>
        </p:nvSpPr>
        <p:spPr>
          <a:xfrm>
            <a:off x="1760771" y="3952174"/>
            <a:ext cx="1795482" cy="1312509"/>
          </a:xfrm>
          <a:prstGeom prst="rect">
            <a:avLst/>
          </a:prstGeom>
          <a:solidFill>
            <a:schemeClr val="accent2"/>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HOEVEEL?</a:t>
            </a:r>
          </a:p>
        </p:txBody>
      </p:sp>
      <p:sp>
        <p:nvSpPr>
          <p:cNvPr id="12" name="Rechthoek 11">
            <a:extLst>
              <a:ext uri="{FF2B5EF4-FFF2-40B4-BE49-F238E27FC236}">
                <a16:creationId xmlns:a16="http://schemas.microsoft.com/office/drawing/2014/main" id="{EA624958-42C7-4C41-8A4E-B69CEE0138CB}"/>
              </a:ext>
            </a:extLst>
          </p:cNvPr>
          <p:cNvSpPr/>
          <p:nvPr/>
        </p:nvSpPr>
        <p:spPr>
          <a:xfrm>
            <a:off x="6645028" y="2277989"/>
            <a:ext cx="1885633"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WIE?</a:t>
            </a:r>
          </a:p>
        </p:txBody>
      </p:sp>
      <p:sp>
        <p:nvSpPr>
          <p:cNvPr id="13" name="Rechthoek 12">
            <a:extLst>
              <a:ext uri="{FF2B5EF4-FFF2-40B4-BE49-F238E27FC236}">
                <a16:creationId xmlns:a16="http://schemas.microsoft.com/office/drawing/2014/main" id="{2BB91D5E-1F34-41F9-A4EF-8DBD7C388945}"/>
              </a:ext>
            </a:extLst>
          </p:cNvPr>
          <p:cNvSpPr/>
          <p:nvPr/>
        </p:nvSpPr>
        <p:spPr>
          <a:xfrm>
            <a:off x="4173642" y="2277992"/>
            <a:ext cx="1736972"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WAT?</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4" name="Rechthoek 13">
            <a:extLst>
              <a:ext uri="{FF2B5EF4-FFF2-40B4-BE49-F238E27FC236}">
                <a16:creationId xmlns:a16="http://schemas.microsoft.com/office/drawing/2014/main" id="{BA984A30-5BC7-41A1-B843-F0AEBD62E429}"/>
              </a:ext>
            </a:extLst>
          </p:cNvPr>
          <p:cNvSpPr/>
          <p:nvPr/>
        </p:nvSpPr>
        <p:spPr>
          <a:xfrm>
            <a:off x="8999388" y="2277990"/>
            <a:ext cx="1736969"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ACTIES?</a:t>
            </a:r>
          </a:p>
        </p:txBody>
      </p:sp>
      <p:sp>
        <p:nvSpPr>
          <p:cNvPr id="15" name="Rechthoek 14">
            <a:extLst>
              <a:ext uri="{FF2B5EF4-FFF2-40B4-BE49-F238E27FC236}">
                <a16:creationId xmlns:a16="http://schemas.microsoft.com/office/drawing/2014/main" id="{768A3A95-91DD-4515-B1B8-B24DC6FFA9DB}"/>
              </a:ext>
            </a:extLst>
          </p:cNvPr>
          <p:cNvSpPr/>
          <p:nvPr/>
        </p:nvSpPr>
        <p:spPr>
          <a:xfrm>
            <a:off x="6657899" y="3952175"/>
            <a:ext cx="1885633"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ONDERSTEUNING &amp; OPVOLGING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6" name="Rechthoek 15">
            <a:extLst>
              <a:ext uri="{FF2B5EF4-FFF2-40B4-BE49-F238E27FC236}">
                <a16:creationId xmlns:a16="http://schemas.microsoft.com/office/drawing/2014/main" id="{95631764-1C17-4249-8402-9BAD3D8A646C}"/>
              </a:ext>
            </a:extLst>
          </p:cNvPr>
          <p:cNvSpPr/>
          <p:nvPr/>
        </p:nvSpPr>
        <p:spPr>
          <a:xfrm>
            <a:off x="8999388" y="3952175"/>
            <a:ext cx="1736972"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INDIENEN: PRAKTISCH EN TIMING</a:t>
            </a:r>
          </a:p>
        </p:txBody>
      </p:sp>
      <p:sp>
        <p:nvSpPr>
          <p:cNvPr id="10" name="Rechthoek 9">
            <a:extLst>
              <a:ext uri="{FF2B5EF4-FFF2-40B4-BE49-F238E27FC236}">
                <a16:creationId xmlns:a16="http://schemas.microsoft.com/office/drawing/2014/main" id="{335698A0-9603-4E5C-84E5-3CECEBF1667B}"/>
              </a:ext>
            </a:extLst>
          </p:cNvPr>
          <p:cNvSpPr/>
          <p:nvPr/>
        </p:nvSpPr>
        <p:spPr>
          <a:xfrm>
            <a:off x="1760771" y="2277989"/>
            <a:ext cx="1795482"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AMBITIE &amp; STRATEGIE</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7" name="Rechthoek 16">
            <a:extLst>
              <a:ext uri="{FF2B5EF4-FFF2-40B4-BE49-F238E27FC236}">
                <a16:creationId xmlns:a16="http://schemas.microsoft.com/office/drawing/2014/main" id="{8DEA5C98-860A-4B66-BF18-038B2DA97EC5}"/>
              </a:ext>
            </a:extLst>
          </p:cNvPr>
          <p:cNvSpPr/>
          <p:nvPr/>
        </p:nvSpPr>
        <p:spPr>
          <a:xfrm>
            <a:off x="4173642" y="3952175"/>
            <a:ext cx="1736969"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LOOPTIJD?</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Tree>
    <p:extLst>
      <p:ext uri="{BB962C8B-B14F-4D97-AF65-F5344CB8AC3E}">
        <p14:creationId xmlns:p14="http://schemas.microsoft.com/office/powerpoint/2010/main" val="2633021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BE"/>
              <a:t>HOEVEEL?</a:t>
            </a:r>
            <a:endParaRPr lang="nl-NL"/>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a:bodyPr>
          <a:lstStyle/>
          <a:p>
            <a:r>
              <a:rPr lang="nl-BE" sz="2400">
                <a:ea typeface="+mn-lt"/>
                <a:cs typeface="+mn-lt"/>
              </a:rPr>
              <a:t>Oproepbudget: 4.661.062,16 euro</a:t>
            </a:r>
          </a:p>
          <a:p>
            <a:endParaRPr lang="nl-BE" sz="2400">
              <a:ea typeface="+mn-lt"/>
              <a:cs typeface="+mn-lt"/>
            </a:endParaRPr>
          </a:p>
          <a:p>
            <a:pPr marL="342900" indent="-342900">
              <a:buFont typeface="Wingdings" panose="05000000000000000000" pitchFamily="2" charset="2"/>
              <a:buChar char="Ø"/>
            </a:pPr>
            <a:r>
              <a:rPr lang="nl-BE" sz="2400">
                <a:effectLst/>
                <a:latin typeface="FlandersArtSans-Regular" panose="00000500000000000000" pitchFamily="2" charset="0"/>
                <a:ea typeface="Calibri" panose="020F0502020204030204" pitchFamily="34" charset="0"/>
                <a:cs typeface="Calibri Light" panose="020F0302020204030204" pitchFamily="34" charset="0"/>
              </a:rPr>
              <a:t>3.212.062,16 euro </a:t>
            </a:r>
            <a:r>
              <a:rPr lang="nl-BE" sz="2400">
                <a:ea typeface="+mn-lt"/>
                <a:cs typeface="+mn-lt"/>
              </a:rPr>
              <a:t>AMIF</a:t>
            </a:r>
            <a:endParaRPr lang="nl-BE" sz="1800">
              <a:effectLst/>
              <a:latin typeface="FlandersArtSans-Regular" panose="00000500000000000000" pitchFamily="2" charset="0"/>
              <a:ea typeface="Calibri" panose="020F0502020204030204" pitchFamily="34" charset="0"/>
              <a:cs typeface="Calibri Light" panose="020F0302020204030204" pitchFamily="34" charset="0"/>
            </a:endParaRPr>
          </a:p>
          <a:p>
            <a:pPr marL="342900" indent="-342900">
              <a:buFont typeface="Wingdings" panose="05000000000000000000" pitchFamily="2" charset="2"/>
              <a:buChar char="Ø"/>
            </a:pPr>
            <a:r>
              <a:rPr lang="nl-BE" sz="2400">
                <a:latin typeface="FlandersArtSans-Regular" panose="00000500000000000000" pitchFamily="2" charset="0"/>
                <a:cs typeface="Calibri Light" panose="020F0302020204030204" pitchFamily="34" charset="0"/>
              </a:rPr>
              <a:t>1.449.000,00 euro Vlaamse </a:t>
            </a:r>
            <a:r>
              <a:rPr lang="nl-BE" sz="2400">
                <a:ea typeface="+mn-lt"/>
                <a:cs typeface="+mn-lt"/>
              </a:rPr>
              <a:t>cofinanciering AMIF</a:t>
            </a:r>
          </a:p>
          <a:p>
            <a:pPr marL="342900" indent="-342900">
              <a:buFont typeface="Wingdings" panose="05000000000000000000" pitchFamily="2" charset="2"/>
              <a:buChar char="Ø"/>
            </a:pPr>
            <a:endParaRPr lang="nl-BE" sz="2400">
              <a:ea typeface="+mn-lt"/>
              <a:cs typeface="+mn-lt"/>
            </a:endParaRPr>
          </a:p>
          <a:p>
            <a:r>
              <a:rPr lang="nl-BE" sz="2400">
                <a:ea typeface="+mn-lt"/>
                <a:cs typeface="+mn-lt"/>
              </a:rPr>
              <a:t>Eigen cofinanciering:</a:t>
            </a:r>
          </a:p>
          <a:p>
            <a:endParaRPr lang="nl-BE" sz="2400">
              <a:ea typeface="+mn-lt"/>
              <a:cs typeface="+mn-lt"/>
            </a:endParaRPr>
          </a:p>
          <a:p>
            <a:pPr marL="342900" indent="-342900">
              <a:buFont typeface="Wingdings" panose="05000000000000000000" pitchFamily="2" charset="2"/>
              <a:buChar char="Ø"/>
            </a:pPr>
            <a:r>
              <a:rPr lang="nl-BE" sz="2400">
                <a:ea typeface="+mn-lt"/>
                <a:cs typeface="+mn-lt"/>
              </a:rPr>
              <a:t>25% gefinancierd door het organisatienetwerk zelf</a:t>
            </a:r>
          </a:p>
          <a:p>
            <a:pPr marL="342900" indent="-342900">
              <a:buFont typeface="Wingdings" panose="05000000000000000000" pitchFamily="2" charset="2"/>
              <a:buChar char="Ø"/>
            </a:pPr>
            <a:endParaRPr lang="nl-BE" sz="2400">
              <a:ea typeface="+mn-lt"/>
              <a:cs typeface="+mn-lt"/>
            </a:endParaRPr>
          </a:p>
          <a:p>
            <a:endParaRPr lang="nl-BE" sz="2400">
              <a:ea typeface="+mn-lt"/>
              <a:cs typeface="+mn-lt"/>
            </a:endParaRPr>
          </a:p>
          <a:p>
            <a:endParaRPr lang="nl-BE" sz="2400">
              <a:ea typeface="+mn-lt"/>
              <a:cs typeface="+mn-lt"/>
            </a:endParaRPr>
          </a:p>
          <a:p>
            <a:endParaRPr lang="nl-BE" sz="1900">
              <a:ea typeface="+mn-lt"/>
              <a:cs typeface="+mn-lt"/>
            </a:endParaRPr>
          </a:p>
          <a:p>
            <a:endParaRPr lang="nl-BE"/>
          </a:p>
          <a:p>
            <a:endParaRPr lang="nl-BE"/>
          </a:p>
          <a:p>
            <a:endParaRPr lang="nl-BE"/>
          </a:p>
          <a:p>
            <a:endParaRPr lang="nl-BE"/>
          </a:p>
        </p:txBody>
      </p:sp>
    </p:spTree>
    <p:extLst>
      <p:ext uri="{BB962C8B-B14F-4D97-AF65-F5344CB8AC3E}">
        <p14:creationId xmlns:p14="http://schemas.microsoft.com/office/powerpoint/2010/main" val="2978817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BE"/>
              <a:t>HOEVEEL?</a:t>
            </a:r>
            <a:endParaRPr lang="nl-NL"/>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a:bodyPr>
          <a:lstStyle/>
          <a:p>
            <a:pPr marL="342900" indent="-342900">
              <a:buFont typeface="Wingdings" panose="05000000000000000000" pitchFamily="2" charset="2"/>
              <a:buChar char="Ø"/>
            </a:pPr>
            <a:r>
              <a:rPr lang="nl-BE" sz="2400" dirty="0">
                <a:ea typeface="+mn-lt"/>
                <a:cs typeface="+mn-lt"/>
              </a:rPr>
              <a:t>Totaalbedrag verdeeld over de 18 regio’s op basis van verdeelsleutel (a</a:t>
            </a:r>
            <a:r>
              <a:rPr lang="nl-BE" sz="2400" dirty="0">
                <a:effectLst/>
                <a:latin typeface="FlandersArtSans-Regular" panose="00000500000000000000" pitchFamily="2" charset="0"/>
                <a:ea typeface="Calibri" panose="020F0502020204030204" pitchFamily="34" charset="0"/>
                <a:cs typeface="Calibri Light" panose="020F0302020204030204" pitchFamily="34" charset="0"/>
              </a:rPr>
              <a:t>antal nieuwkomers, a</a:t>
            </a:r>
            <a:r>
              <a:rPr lang="nl-BE" sz="2400" dirty="0">
                <a:latin typeface="FlandersArtSans-Regular" panose="00000500000000000000" pitchFamily="2" charset="0"/>
                <a:cs typeface="Calibri Light" panose="020F0302020204030204" pitchFamily="34" charset="0"/>
              </a:rPr>
              <a:t>antal lokale besturen en a</a:t>
            </a:r>
            <a:r>
              <a:rPr lang="nl-BE" sz="2400" dirty="0">
                <a:latin typeface="FlandersArtSans-Regular" panose="00000500000000000000" pitchFamily="2" charset="0"/>
                <a:ea typeface="+mn-lt"/>
                <a:cs typeface="Calibri Light" panose="020F0302020204030204" pitchFamily="34" charset="0"/>
              </a:rPr>
              <a:t>antal inwoners) – bijlage 4</a:t>
            </a:r>
          </a:p>
          <a:p>
            <a:pPr marL="342900" indent="-342900">
              <a:buFont typeface="Wingdings" panose="05000000000000000000" pitchFamily="2" charset="2"/>
              <a:buChar char="Ø"/>
            </a:pPr>
            <a:r>
              <a:rPr lang="nl-BE" sz="2400" dirty="0">
                <a:ea typeface="+mn-lt"/>
                <a:cs typeface="+mn-lt"/>
              </a:rPr>
              <a:t>Bij indiening van het actieplan wordt het volledige subsidiebedrag voor 2 jaar aangevraagd.</a:t>
            </a:r>
          </a:p>
          <a:p>
            <a:pPr marL="342900" indent="-342900">
              <a:buFont typeface="Wingdings" panose="05000000000000000000" pitchFamily="2" charset="2"/>
              <a:buChar char="Ø"/>
            </a:pPr>
            <a:r>
              <a:rPr lang="nl-BE" sz="2400" dirty="0">
                <a:ea typeface="+mn-lt"/>
                <a:cs typeface="+mn-lt"/>
              </a:rPr>
              <a:t>Inzetten op basis van principes van een organisatienetwerk</a:t>
            </a:r>
          </a:p>
          <a:p>
            <a:pPr marL="342900" indent="-342900">
              <a:buFont typeface="Wingdings" panose="05000000000000000000" pitchFamily="2" charset="2"/>
              <a:buChar char="Ø"/>
            </a:pPr>
            <a:r>
              <a:rPr lang="nl-BE" sz="2400" dirty="0">
                <a:ea typeface="+mn-lt"/>
                <a:cs typeface="+mn-lt"/>
              </a:rPr>
              <a:t>Dynamische begroting</a:t>
            </a:r>
          </a:p>
          <a:p>
            <a:pPr marL="342900" indent="-342900">
              <a:buFont typeface="Wingdings" panose="05000000000000000000" pitchFamily="2" charset="2"/>
              <a:buChar char="Ø"/>
            </a:pPr>
            <a:r>
              <a:rPr lang="nl-BE" sz="2400" dirty="0">
                <a:ea typeface="+mn-lt"/>
                <a:cs typeface="+mn-lt"/>
              </a:rPr>
              <a:t>Bij onderbenutting: gesprek met Europa WSE</a:t>
            </a:r>
          </a:p>
          <a:p>
            <a:pPr marL="342900" indent="-342900">
              <a:buFont typeface="Wingdings" panose="05000000000000000000" pitchFamily="2" charset="2"/>
              <a:buChar char="Ø"/>
            </a:pPr>
            <a:endParaRPr lang="nl-BE" sz="2400" dirty="0">
              <a:ea typeface="+mn-lt"/>
              <a:cs typeface="+mn-lt"/>
            </a:endParaRPr>
          </a:p>
          <a:p>
            <a:r>
              <a:rPr lang="nl-BE" sz="2400" dirty="0">
                <a:ea typeface="+mn-lt"/>
                <a:cs typeface="+mn-lt"/>
              </a:rPr>
              <a:t> </a:t>
            </a:r>
          </a:p>
          <a:p>
            <a:endParaRPr lang="nl-BE" sz="2400" dirty="0">
              <a:ea typeface="+mn-lt"/>
              <a:cs typeface="+mn-lt"/>
            </a:endParaRPr>
          </a:p>
          <a:p>
            <a:endParaRPr lang="nl-BE" sz="2400" dirty="0">
              <a:ea typeface="+mn-lt"/>
              <a:cs typeface="+mn-lt"/>
            </a:endParaRPr>
          </a:p>
          <a:p>
            <a:endParaRPr lang="nl-BE" sz="1900" dirty="0">
              <a:ea typeface="+mn-lt"/>
              <a:cs typeface="+mn-lt"/>
            </a:endParaRPr>
          </a:p>
          <a:p>
            <a:endParaRPr lang="nl-BE" dirty="0"/>
          </a:p>
          <a:p>
            <a:endParaRPr lang="nl-BE" dirty="0"/>
          </a:p>
          <a:p>
            <a:endParaRPr lang="nl-BE" dirty="0"/>
          </a:p>
          <a:p>
            <a:endParaRPr lang="nl-BE" dirty="0"/>
          </a:p>
        </p:txBody>
      </p:sp>
    </p:spTree>
    <p:extLst>
      <p:ext uri="{BB962C8B-B14F-4D97-AF65-F5344CB8AC3E}">
        <p14:creationId xmlns:p14="http://schemas.microsoft.com/office/powerpoint/2010/main" val="2739511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BE"/>
              <a:t>INFOSESSIE</a:t>
            </a:r>
            <a:endParaRPr lang="nl-NL"/>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a:bodyPr>
          <a:lstStyle/>
          <a:p>
            <a:endParaRPr lang="nl-BE"/>
          </a:p>
          <a:p>
            <a:endParaRPr lang="nl-BE"/>
          </a:p>
          <a:p>
            <a:endParaRPr lang="nl-BE"/>
          </a:p>
          <a:p>
            <a:endParaRPr lang="nl-BE"/>
          </a:p>
        </p:txBody>
      </p:sp>
      <p:sp>
        <p:nvSpPr>
          <p:cNvPr id="11" name="Rechthoek 10">
            <a:extLst>
              <a:ext uri="{FF2B5EF4-FFF2-40B4-BE49-F238E27FC236}">
                <a16:creationId xmlns:a16="http://schemas.microsoft.com/office/drawing/2014/main" id="{230ADB63-0AF4-4DFF-8BAF-F560F84F1994}"/>
              </a:ext>
            </a:extLst>
          </p:cNvPr>
          <p:cNvSpPr/>
          <p:nvPr/>
        </p:nvSpPr>
        <p:spPr>
          <a:xfrm>
            <a:off x="4210368" y="3952174"/>
            <a:ext cx="1736972" cy="1312509"/>
          </a:xfrm>
          <a:prstGeom prst="rect">
            <a:avLst/>
          </a:prstGeom>
          <a:solidFill>
            <a:schemeClr val="accent2"/>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LOOPTIJD?</a:t>
            </a:r>
          </a:p>
        </p:txBody>
      </p:sp>
      <p:sp>
        <p:nvSpPr>
          <p:cNvPr id="12" name="Rechthoek 11">
            <a:extLst>
              <a:ext uri="{FF2B5EF4-FFF2-40B4-BE49-F238E27FC236}">
                <a16:creationId xmlns:a16="http://schemas.microsoft.com/office/drawing/2014/main" id="{EA624958-42C7-4C41-8A4E-B69CEE0138CB}"/>
              </a:ext>
            </a:extLst>
          </p:cNvPr>
          <p:cNvSpPr/>
          <p:nvPr/>
        </p:nvSpPr>
        <p:spPr>
          <a:xfrm>
            <a:off x="6645028" y="2277989"/>
            <a:ext cx="1885633"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WIE?</a:t>
            </a:r>
          </a:p>
        </p:txBody>
      </p:sp>
      <p:sp>
        <p:nvSpPr>
          <p:cNvPr id="13" name="Rechthoek 12">
            <a:extLst>
              <a:ext uri="{FF2B5EF4-FFF2-40B4-BE49-F238E27FC236}">
                <a16:creationId xmlns:a16="http://schemas.microsoft.com/office/drawing/2014/main" id="{2BB91D5E-1F34-41F9-A4EF-8DBD7C388945}"/>
              </a:ext>
            </a:extLst>
          </p:cNvPr>
          <p:cNvSpPr/>
          <p:nvPr/>
        </p:nvSpPr>
        <p:spPr>
          <a:xfrm>
            <a:off x="4173642" y="2277992"/>
            <a:ext cx="1736972"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WAT?</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4" name="Rechthoek 13">
            <a:extLst>
              <a:ext uri="{FF2B5EF4-FFF2-40B4-BE49-F238E27FC236}">
                <a16:creationId xmlns:a16="http://schemas.microsoft.com/office/drawing/2014/main" id="{BA984A30-5BC7-41A1-B843-F0AEBD62E429}"/>
              </a:ext>
            </a:extLst>
          </p:cNvPr>
          <p:cNvSpPr/>
          <p:nvPr/>
        </p:nvSpPr>
        <p:spPr>
          <a:xfrm>
            <a:off x="8999388" y="2277990"/>
            <a:ext cx="1736969"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ACTIES?</a:t>
            </a:r>
          </a:p>
        </p:txBody>
      </p:sp>
      <p:sp>
        <p:nvSpPr>
          <p:cNvPr id="15" name="Rechthoek 14">
            <a:extLst>
              <a:ext uri="{FF2B5EF4-FFF2-40B4-BE49-F238E27FC236}">
                <a16:creationId xmlns:a16="http://schemas.microsoft.com/office/drawing/2014/main" id="{768A3A95-91DD-4515-B1B8-B24DC6FFA9DB}"/>
              </a:ext>
            </a:extLst>
          </p:cNvPr>
          <p:cNvSpPr/>
          <p:nvPr/>
        </p:nvSpPr>
        <p:spPr>
          <a:xfrm>
            <a:off x="6657899" y="3952175"/>
            <a:ext cx="1885633"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ONDERSTEUNING &amp; OPVOLGING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6" name="Rechthoek 15">
            <a:extLst>
              <a:ext uri="{FF2B5EF4-FFF2-40B4-BE49-F238E27FC236}">
                <a16:creationId xmlns:a16="http://schemas.microsoft.com/office/drawing/2014/main" id="{95631764-1C17-4249-8402-9BAD3D8A646C}"/>
              </a:ext>
            </a:extLst>
          </p:cNvPr>
          <p:cNvSpPr/>
          <p:nvPr/>
        </p:nvSpPr>
        <p:spPr>
          <a:xfrm>
            <a:off x="8999388" y="3952175"/>
            <a:ext cx="1736972"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INDIENEN: PRAKTISCH EN TIMING</a:t>
            </a:r>
          </a:p>
        </p:txBody>
      </p:sp>
      <p:sp>
        <p:nvSpPr>
          <p:cNvPr id="10" name="Rechthoek 9">
            <a:extLst>
              <a:ext uri="{FF2B5EF4-FFF2-40B4-BE49-F238E27FC236}">
                <a16:creationId xmlns:a16="http://schemas.microsoft.com/office/drawing/2014/main" id="{335698A0-9603-4E5C-84E5-3CECEBF1667B}"/>
              </a:ext>
            </a:extLst>
          </p:cNvPr>
          <p:cNvSpPr/>
          <p:nvPr/>
        </p:nvSpPr>
        <p:spPr>
          <a:xfrm>
            <a:off x="1726843" y="3952176"/>
            <a:ext cx="1829410"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HOEVEEL?</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7" name="Rechthoek 16">
            <a:extLst>
              <a:ext uri="{FF2B5EF4-FFF2-40B4-BE49-F238E27FC236}">
                <a16:creationId xmlns:a16="http://schemas.microsoft.com/office/drawing/2014/main" id="{8DEA5C98-860A-4B66-BF18-038B2DA97EC5}"/>
              </a:ext>
            </a:extLst>
          </p:cNvPr>
          <p:cNvSpPr/>
          <p:nvPr/>
        </p:nvSpPr>
        <p:spPr>
          <a:xfrm>
            <a:off x="1702259" y="2277989"/>
            <a:ext cx="1853994" cy="1267167"/>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AMBITIE &amp; STRATEGIE</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Tree>
    <p:extLst>
      <p:ext uri="{BB962C8B-B14F-4D97-AF65-F5344CB8AC3E}">
        <p14:creationId xmlns:p14="http://schemas.microsoft.com/office/powerpoint/2010/main" val="3161867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BE"/>
              <a:t>LOOPTIJD</a:t>
            </a:r>
            <a:endParaRPr lang="nl-NL"/>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a:bodyPr>
          <a:lstStyle/>
          <a:p>
            <a:pPr marL="342900" indent="-342900">
              <a:buFont typeface="Wingdings" panose="05000000000000000000" pitchFamily="2" charset="2"/>
              <a:buChar char="Ø"/>
            </a:pPr>
            <a:r>
              <a:rPr lang="nl-BE" sz="2400">
                <a:ea typeface="+mn-lt"/>
                <a:cs typeface="+mn-lt"/>
              </a:rPr>
              <a:t>Regionale organisatienetwerken: </a:t>
            </a:r>
            <a:r>
              <a:rPr lang="nl-BE" sz="2400" err="1">
                <a:ea typeface="+mn-lt"/>
                <a:cs typeface="+mn-lt"/>
              </a:rPr>
              <a:t>meerjarenstrategie</a:t>
            </a:r>
            <a:r>
              <a:rPr lang="nl-BE" sz="2400">
                <a:ea typeface="+mn-lt"/>
                <a:cs typeface="+mn-lt"/>
              </a:rPr>
              <a:t> 2023-2028 (6 jaar)</a:t>
            </a:r>
          </a:p>
          <a:p>
            <a:pPr marL="342900" indent="-342900">
              <a:buFont typeface="Wingdings" panose="05000000000000000000" pitchFamily="2" charset="2"/>
              <a:buChar char="Ø"/>
            </a:pPr>
            <a:endParaRPr lang="nl-BE" sz="2400">
              <a:ea typeface="+mn-lt"/>
              <a:cs typeface="+mn-lt"/>
            </a:endParaRPr>
          </a:p>
          <a:p>
            <a:pPr marL="342900" indent="-342900">
              <a:buFont typeface="Wingdings" panose="05000000000000000000" pitchFamily="2" charset="2"/>
              <a:buChar char="Ø"/>
            </a:pPr>
            <a:r>
              <a:rPr lang="nl-BE" sz="2400">
                <a:ea typeface="+mn-lt"/>
                <a:cs typeface="+mn-lt"/>
              </a:rPr>
              <a:t>Actiemiddelen voor 5 jaar (2024-2028)</a:t>
            </a:r>
          </a:p>
          <a:p>
            <a:endParaRPr lang="nl-BE" sz="2400">
              <a:ea typeface="+mn-lt"/>
              <a:cs typeface="+mn-lt"/>
            </a:endParaRPr>
          </a:p>
          <a:p>
            <a:pPr marL="342900" indent="-342900">
              <a:buFont typeface="Wingdings" panose="05000000000000000000" pitchFamily="2" charset="2"/>
              <a:buChar char="Ø"/>
            </a:pPr>
            <a:r>
              <a:rPr lang="nl-BE" sz="2400">
                <a:ea typeface="+mn-lt"/>
                <a:cs typeface="+mn-lt"/>
              </a:rPr>
              <a:t>Deze oproep: financiering voor de eerste 2 jaar</a:t>
            </a:r>
          </a:p>
          <a:p>
            <a:pPr marL="342900" indent="-342900">
              <a:buFont typeface="Wingdings" panose="05000000000000000000" pitchFamily="2" charset="2"/>
              <a:buChar char="Ø"/>
            </a:pPr>
            <a:endParaRPr lang="nl-BE" sz="2400">
              <a:ea typeface="+mn-lt"/>
              <a:cs typeface="+mn-lt"/>
            </a:endParaRPr>
          </a:p>
          <a:p>
            <a:pPr marL="342900" indent="-342900">
              <a:buFont typeface="Wingdings" panose="05000000000000000000" pitchFamily="2" charset="2"/>
              <a:buChar char="Ø"/>
            </a:pPr>
            <a:r>
              <a:rPr lang="nl-BE" sz="2400">
                <a:ea typeface="+mn-lt"/>
                <a:cs typeface="+mn-lt"/>
              </a:rPr>
              <a:t>Start tussen 01/01/2024 – 01/07/2024, looptijd van 24 maanden</a:t>
            </a:r>
          </a:p>
          <a:p>
            <a:endParaRPr lang="nl-BE" sz="2400">
              <a:ea typeface="+mn-lt"/>
              <a:cs typeface="+mn-lt"/>
            </a:endParaRPr>
          </a:p>
          <a:p>
            <a:endParaRPr lang="nl-BE" sz="2400">
              <a:ea typeface="+mn-lt"/>
              <a:cs typeface="+mn-lt"/>
            </a:endParaRPr>
          </a:p>
          <a:p>
            <a:endParaRPr lang="nl-BE" sz="2400">
              <a:ea typeface="+mn-lt"/>
              <a:cs typeface="+mn-lt"/>
            </a:endParaRPr>
          </a:p>
          <a:p>
            <a:endParaRPr lang="nl-BE" sz="2400">
              <a:ea typeface="+mn-lt"/>
              <a:cs typeface="+mn-lt"/>
            </a:endParaRPr>
          </a:p>
          <a:p>
            <a:endParaRPr lang="nl-BE" sz="1900">
              <a:ea typeface="+mn-lt"/>
              <a:cs typeface="+mn-lt"/>
            </a:endParaRPr>
          </a:p>
          <a:p>
            <a:endParaRPr lang="nl-BE"/>
          </a:p>
          <a:p>
            <a:endParaRPr lang="nl-BE"/>
          </a:p>
          <a:p>
            <a:endParaRPr lang="nl-BE"/>
          </a:p>
          <a:p>
            <a:endParaRPr lang="nl-BE"/>
          </a:p>
        </p:txBody>
      </p:sp>
    </p:spTree>
    <p:extLst>
      <p:ext uri="{BB962C8B-B14F-4D97-AF65-F5344CB8AC3E}">
        <p14:creationId xmlns:p14="http://schemas.microsoft.com/office/powerpoint/2010/main" val="675089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BE"/>
              <a:t>INFOSESSIE</a:t>
            </a:r>
            <a:endParaRPr lang="nl-NL"/>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a:bodyPr>
          <a:lstStyle/>
          <a:p>
            <a:endParaRPr lang="nl-BE"/>
          </a:p>
          <a:p>
            <a:endParaRPr lang="nl-BE"/>
          </a:p>
          <a:p>
            <a:endParaRPr lang="nl-BE"/>
          </a:p>
          <a:p>
            <a:endParaRPr lang="nl-BE"/>
          </a:p>
        </p:txBody>
      </p:sp>
      <p:sp>
        <p:nvSpPr>
          <p:cNvPr id="11" name="Rechthoek 10">
            <a:extLst>
              <a:ext uri="{FF2B5EF4-FFF2-40B4-BE49-F238E27FC236}">
                <a16:creationId xmlns:a16="http://schemas.microsoft.com/office/drawing/2014/main" id="{230ADB63-0AF4-4DFF-8BAF-F560F84F1994}"/>
              </a:ext>
            </a:extLst>
          </p:cNvPr>
          <p:cNvSpPr/>
          <p:nvPr/>
        </p:nvSpPr>
        <p:spPr>
          <a:xfrm>
            <a:off x="6627176" y="3952174"/>
            <a:ext cx="1885633" cy="1312509"/>
          </a:xfrm>
          <a:prstGeom prst="rect">
            <a:avLst/>
          </a:prstGeom>
          <a:solidFill>
            <a:schemeClr val="accent2"/>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ONDERSTEUNING &amp; OPVOLGING</a:t>
            </a:r>
          </a:p>
        </p:txBody>
      </p:sp>
      <p:sp>
        <p:nvSpPr>
          <p:cNvPr id="12" name="Rechthoek 11">
            <a:extLst>
              <a:ext uri="{FF2B5EF4-FFF2-40B4-BE49-F238E27FC236}">
                <a16:creationId xmlns:a16="http://schemas.microsoft.com/office/drawing/2014/main" id="{EA624958-42C7-4C41-8A4E-B69CEE0138CB}"/>
              </a:ext>
            </a:extLst>
          </p:cNvPr>
          <p:cNvSpPr/>
          <p:nvPr/>
        </p:nvSpPr>
        <p:spPr>
          <a:xfrm>
            <a:off x="6627177" y="2277989"/>
            <a:ext cx="1885633"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WIE?</a:t>
            </a:r>
          </a:p>
        </p:txBody>
      </p:sp>
      <p:sp>
        <p:nvSpPr>
          <p:cNvPr id="13" name="Rechthoek 12">
            <a:extLst>
              <a:ext uri="{FF2B5EF4-FFF2-40B4-BE49-F238E27FC236}">
                <a16:creationId xmlns:a16="http://schemas.microsoft.com/office/drawing/2014/main" id="{2BB91D5E-1F34-41F9-A4EF-8DBD7C388945}"/>
              </a:ext>
            </a:extLst>
          </p:cNvPr>
          <p:cNvSpPr/>
          <p:nvPr/>
        </p:nvSpPr>
        <p:spPr>
          <a:xfrm>
            <a:off x="4173642" y="2277992"/>
            <a:ext cx="1736972"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WAT?</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4" name="Rechthoek 13">
            <a:extLst>
              <a:ext uri="{FF2B5EF4-FFF2-40B4-BE49-F238E27FC236}">
                <a16:creationId xmlns:a16="http://schemas.microsoft.com/office/drawing/2014/main" id="{BA984A30-5BC7-41A1-B843-F0AEBD62E429}"/>
              </a:ext>
            </a:extLst>
          </p:cNvPr>
          <p:cNvSpPr/>
          <p:nvPr/>
        </p:nvSpPr>
        <p:spPr>
          <a:xfrm>
            <a:off x="8999388" y="2277990"/>
            <a:ext cx="1736969"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ACTIES?</a:t>
            </a:r>
          </a:p>
        </p:txBody>
      </p:sp>
      <p:sp>
        <p:nvSpPr>
          <p:cNvPr id="15" name="Rechthoek 14">
            <a:extLst>
              <a:ext uri="{FF2B5EF4-FFF2-40B4-BE49-F238E27FC236}">
                <a16:creationId xmlns:a16="http://schemas.microsoft.com/office/drawing/2014/main" id="{768A3A95-91DD-4515-B1B8-B24DC6FFA9DB}"/>
              </a:ext>
            </a:extLst>
          </p:cNvPr>
          <p:cNvSpPr/>
          <p:nvPr/>
        </p:nvSpPr>
        <p:spPr>
          <a:xfrm>
            <a:off x="1726843" y="2232647"/>
            <a:ext cx="1885633"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AMBITIE &amp; STRATEGIE</a:t>
            </a:r>
          </a:p>
        </p:txBody>
      </p:sp>
      <p:sp>
        <p:nvSpPr>
          <p:cNvPr id="16" name="Rechthoek 15">
            <a:extLst>
              <a:ext uri="{FF2B5EF4-FFF2-40B4-BE49-F238E27FC236}">
                <a16:creationId xmlns:a16="http://schemas.microsoft.com/office/drawing/2014/main" id="{95631764-1C17-4249-8402-9BAD3D8A646C}"/>
              </a:ext>
            </a:extLst>
          </p:cNvPr>
          <p:cNvSpPr/>
          <p:nvPr/>
        </p:nvSpPr>
        <p:spPr>
          <a:xfrm>
            <a:off x="8999388" y="3952175"/>
            <a:ext cx="1736972"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INDIENEN: PRAKTISCH EN TIMING</a:t>
            </a:r>
          </a:p>
        </p:txBody>
      </p:sp>
      <p:sp>
        <p:nvSpPr>
          <p:cNvPr id="10" name="Rechthoek 9">
            <a:extLst>
              <a:ext uri="{FF2B5EF4-FFF2-40B4-BE49-F238E27FC236}">
                <a16:creationId xmlns:a16="http://schemas.microsoft.com/office/drawing/2014/main" id="{335698A0-9603-4E5C-84E5-3CECEBF1667B}"/>
              </a:ext>
            </a:extLst>
          </p:cNvPr>
          <p:cNvSpPr/>
          <p:nvPr/>
        </p:nvSpPr>
        <p:spPr>
          <a:xfrm>
            <a:off x="1726843" y="3952176"/>
            <a:ext cx="1885633"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HOEVEEL?</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7" name="Rechthoek 16">
            <a:extLst>
              <a:ext uri="{FF2B5EF4-FFF2-40B4-BE49-F238E27FC236}">
                <a16:creationId xmlns:a16="http://schemas.microsoft.com/office/drawing/2014/main" id="{8DEA5C98-860A-4B66-BF18-038B2DA97EC5}"/>
              </a:ext>
            </a:extLst>
          </p:cNvPr>
          <p:cNvSpPr/>
          <p:nvPr/>
        </p:nvSpPr>
        <p:spPr>
          <a:xfrm>
            <a:off x="4173642" y="3952175"/>
            <a:ext cx="1736969"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LOOPTIJD?</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Tree>
    <p:extLst>
      <p:ext uri="{BB962C8B-B14F-4D97-AF65-F5344CB8AC3E}">
        <p14:creationId xmlns:p14="http://schemas.microsoft.com/office/powerpoint/2010/main" val="1509686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BE"/>
              <a:t>ONDERSTEUNING </a:t>
            </a:r>
            <a:endParaRPr lang="nl-NL">
              <a:highlight>
                <a:srgbClr val="FFFF00"/>
              </a:highlight>
            </a:endParaRPr>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a:bodyPr>
          <a:lstStyle/>
          <a:p>
            <a:pPr marL="342900" indent="-342900">
              <a:buFont typeface="Wingdings" panose="05000000000000000000" pitchFamily="2" charset="2"/>
              <a:buChar char="Ø"/>
            </a:pPr>
            <a:r>
              <a:rPr lang="nl-BE" sz="1800" dirty="0">
                <a:ea typeface="+mn-lt"/>
                <a:cs typeface="+mn-lt"/>
              </a:rPr>
              <a:t>Netwerkmedewerkers nemen leidende rol op </a:t>
            </a:r>
            <a:r>
              <a:rPr lang="nl-NL" sz="1800" dirty="0">
                <a:ea typeface="+mn-lt"/>
                <a:cs typeface="+mn-lt"/>
              </a:rPr>
              <a:t>bij de begeleiding van het co-creatief leerproces en opmaak en beheer van het actieplan</a:t>
            </a:r>
          </a:p>
          <a:p>
            <a:endParaRPr lang="nl-NL" sz="1800" dirty="0">
              <a:ea typeface="+mn-lt"/>
              <a:cs typeface="+mn-lt"/>
            </a:endParaRPr>
          </a:p>
          <a:p>
            <a:pPr marL="342900" indent="-342900">
              <a:buFont typeface="Wingdings" panose="05000000000000000000" pitchFamily="2" charset="2"/>
              <a:buChar char="Ø"/>
            </a:pPr>
            <a:r>
              <a:rPr lang="nl-BE" sz="1800" dirty="0">
                <a:ea typeface="+mn-lt"/>
                <a:cs typeface="+mn-lt"/>
              </a:rPr>
              <a:t>Ondersteuning door Tweeperenboom en Europa WSE via leertraject:</a:t>
            </a:r>
          </a:p>
          <a:p>
            <a:pPr marL="619125" lvl="1" indent="-342900">
              <a:buFont typeface="Wingdings" panose="05000000000000000000" pitchFamily="2" charset="2"/>
              <a:buChar char="Ø"/>
            </a:pPr>
            <a:r>
              <a:rPr lang="nl-BE" sz="1800" dirty="0" err="1">
                <a:solidFill>
                  <a:schemeClr val="tx1"/>
                </a:solidFill>
                <a:ea typeface="+mn-lt"/>
                <a:cs typeface="+mn-lt"/>
              </a:rPr>
              <a:t>Toolbox</a:t>
            </a:r>
            <a:r>
              <a:rPr lang="nl-BE" sz="1800" dirty="0">
                <a:solidFill>
                  <a:schemeClr val="tx1"/>
                </a:solidFill>
                <a:ea typeface="+mn-lt"/>
                <a:cs typeface="+mn-lt"/>
              </a:rPr>
              <a:t>, train-</a:t>
            </a:r>
            <a:r>
              <a:rPr lang="nl-BE" sz="1800" dirty="0" err="1">
                <a:solidFill>
                  <a:schemeClr val="tx1"/>
                </a:solidFill>
                <a:ea typeface="+mn-lt"/>
                <a:cs typeface="+mn-lt"/>
              </a:rPr>
              <a:t>the</a:t>
            </a:r>
            <a:r>
              <a:rPr lang="nl-BE" sz="1800" dirty="0">
                <a:solidFill>
                  <a:schemeClr val="tx1"/>
                </a:solidFill>
                <a:ea typeface="+mn-lt"/>
                <a:cs typeface="+mn-lt"/>
              </a:rPr>
              <a:t>-trainer en supportfunctie</a:t>
            </a:r>
          </a:p>
          <a:p>
            <a:pPr marL="619125" lvl="1" indent="-342900">
              <a:buFont typeface="Wingdings" panose="05000000000000000000" pitchFamily="2" charset="2"/>
              <a:buChar char="Ø"/>
            </a:pPr>
            <a:r>
              <a:rPr lang="nl-BE" sz="1800" dirty="0">
                <a:solidFill>
                  <a:schemeClr val="tx1"/>
                </a:solidFill>
                <a:ea typeface="+mn-lt"/>
                <a:cs typeface="+mn-lt"/>
              </a:rPr>
              <a:t>Intervisie en kennisdeling tussen netwerkleiders</a:t>
            </a:r>
          </a:p>
          <a:p>
            <a:pPr marL="619125" lvl="1" indent="-342900">
              <a:buFont typeface="Wingdings" panose="05000000000000000000" pitchFamily="2" charset="2"/>
              <a:buChar char="Ø"/>
            </a:pPr>
            <a:r>
              <a:rPr lang="nl-BE" sz="1800" dirty="0">
                <a:solidFill>
                  <a:schemeClr val="tx1"/>
                </a:solidFill>
                <a:ea typeface="+mn-lt"/>
                <a:cs typeface="+mn-lt"/>
              </a:rPr>
              <a:t>Sessies om netwerken te inspireren en connecteren met praktijken in binnen- en buitenland</a:t>
            </a:r>
          </a:p>
          <a:p>
            <a:pPr marL="619125" lvl="1" indent="-342900">
              <a:buFont typeface="Wingdings" panose="05000000000000000000" pitchFamily="2" charset="2"/>
              <a:buChar char="Ø"/>
            </a:pPr>
            <a:r>
              <a:rPr lang="nl-BE" sz="1800" dirty="0">
                <a:solidFill>
                  <a:schemeClr val="tx1"/>
                </a:solidFill>
                <a:ea typeface="+mn-lt"/>
                <a:cs typeface="+mn-lt"/>
              </a:rPr>
              <a:t>Kennisdelen tussen de verschillende regionale organisatienetwerken</a:t>
            </a:r>
          </a:p>
          <a:p>
            <a:pPr lvl="1" indent="0">
              <a:buNone/>
            </a:pPr>
            <a:endParaRPr lang="nl-BE" sz="2400" dirty="0">
              <a:ea typeface="+mn-lt"/>
              <a:cs typeface="+mn-lt"/>
            </a:endParaRPr>
          </a:p>
          <a:p>
            <a:pPr marL="342900" indent="-342900">
              <a:buFont typeface="Wingdings" panose="05000000000000000000" pitchFamily="2" charset="2"/>
              <a:buChar char="Ø"/>
            </a:pPr>
            <a:r>
              <a:rPr lang="nl-BE" sz="1800" dirty="0">
                <a:ea typeface="+mn-lt"/>
                <a:cs typeface="+mn-lt"/>
              </a:rPr>
              <a:t>Monitorings- en evaluatiekaders Europa WSE om voortgang netwerk en acties op </a:t>
            </a:r>
            <a:r>
              <a:rPr lang="nl-BE" sz="1800">
                <a:ea typeface="+mn-lt"/>
                <a:cs typeface="+mn-lt"/>
              </a:rPr>
              <a:t>te volgen</a:t>
            </a:r>
            <a:endParaRPr lang="nl-BE" sz="1800" dirty="0">
              <a:ea typeface="+mn-lt"/>
              <a:cs typeface="+mn-lt"/>
            </a:endParaRPr>
          </a:p>
          <a:p>
            <a:pPr marL="342900" indent="-342900">
              <a:buFont typeface="Wingdings" panose="05000000000000000000" pitchFamily="2" charset="2"/>
              <a:buChar char="Ø"/>
            </a:pPr>
            <a:endParaRPr lang="nl-BE" sz="2400" dirty="0">
              <a:ea typeface="+mn-lt"/>
              <a:cs typeface="+mn-lt"/>
            </a:endParaRPr>
          </a:p>
          <a:p>
            <a:endParaRPr lang="nl-BE" sz="2400" dirty="0">
              <a:ea typeface="+mn-lt"/>
              <a:cs typeface="+mn-lt"/>
            </a:endParaRPr>
          </a:p>
          <a:p>
            <a:endParaRPr lang="nl-BE" sz="2400" dirty="0">
              <a:ea typeface="+mn-lt"/>
              <a:cs typeface="+mn-lt"/>
            </a:endParaRPr>
          </a:p>
          <a:p>
            <a:endParaRPr lang="nl-BE" sz="1900" dirty="0">
              <a:ea typeface="+mn-lt"/>
              <a:cs typeface="+mn-lt"/>
            </a:endParaRPr>
          </a:p>
          <a:p>
            <a:endParaRPr lang="nl-BE" dirty="0"/>
          </a:p>
          <a:p>
            <a:endParaRPr lang="nl-BE" dirty="0"/>
          </a:p>
          <a:p>
            <a:endParaRPr lang="nl-BE" dirty="0"/>
          </a:p>
          <a:p>
            <a:endParaRPr lang="nl-BE" dirty="0"/>
          </a:p>
        </p:txBody>
      </p:sp>
    </p:spTree>
    <p:extLst>
      <p:ext uri="{BB962C8B-B14F-4D97-AF65-F5344CB8AC3E}">
        <p14:creationId xmlns:p14="http://schemas.microsoft.com/office/powerpoint/2010/main" val="4063766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NL"/>
              <a:t>AMBITIE</a:t>
            </a:r>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a:bodyPr>
          <a:lstStyle/>
          <a:p>
            <a:pPr lvl="0">
              <a:lnSpc>
                <a:spcPct val="107000"/>
              </a:lnSpc>
              <a:spcAft>
                <a:spcPts val="800"/>
              </a:spcAft>
            </a:pP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pPr>
            <a:r>
              <a:rPr lang="nl-BE" sz="2800">
                <a:ea typeface="Calibri" panose="020F0502020204030204" pitchFamily="34" charset="0"/>
                <a:cs typeface="Times New Roman" panose="02020603050405020304" pitchFamily="18" charset="0"/>
              </a:rPr>
              <a:t>“E</a:t>
            </a:r>
            <a:r>
              <a:rPr lang="nl-BE" sz="2800">
                <a:effectLst/>
                <a:ea typeface="Calibri" panose="020F0502020204030204" pitchFamily="34" charset="0"/>
                <a:cs typeface="Times New Roman" panose="02020603050405020304" pitchFamily="18" charset="0"/>
              </a:rPr>
              <a:t>en divers, toegankelijk en kwaliteitsvol aanbod aan participatietrajecten realiseren, zodat iedere nieuwkomer in Vlaanderen de kans te heeft om een sociaal netwerk uit te bouwen en te participeren aan de samenleving.”</a:t>
            </a:r>
          </a:p>
          <a:p>
            <a:endParaRPr lang="nl-BE"/>
          </a:p>
          <a:p>
            <a:endParaRPr lang="nl-BE"/>
          </a:p>
          <a:p>
            <a:endParaRPr lang="nl-BE"/>
          </a:p>
        </p:txBody>
      </p:sp>
    </p:spTree>
    <p:extLst>
      <p:ext uri="{BB962C8B-B14F-4D97-AF65-F5344CB8AC3E}">
        <p14:creationId xmlns:p14="http://schemas.microsoft.com/office/powerpoint/2010/main" val="1610287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normAutofit/>
          </a:bodyPr>
          <a:lstStyle/>
          <a:p>
            <a:r>
              <a:rPr lang="nl-BE" sz="3200"/>
              <a:t>OPVOLGING DOOR PROJECTBEHEERDER EUROPA WSE</a:t>
            </a:r>
            <a:endParaRPr lang="nl-NL" sz="3200"/>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a:bodyPr>
          <a:lstStyle/>
          <a:p>
            <a:endParaRPr lang="nl-BE" sz="2400">
              <a:ea typeface="+mn-lt"/>
              <a:cs typeface="+mn-lt"/>
            </a:endParaRPr>
          </a:p>
          <a:p>
            <a:endParaRPr lang="nl-BE" sz="2400">
              <a:ea typeface="+mn-lt"/>
              <a:cs typeface="+mn-lt"/>
            </a:endParaRPr>
          </a:p>
          <a:p>
            <a:pPr marL="342900" indent="-342900">
              <a:buFont typeface="Wingdings" panose="05000000000000000000" pitchFamily="2" charset="2"/>
              <a:buChar char="Ø"/>
            </a:pPr>
            <a:r>
              <a:rPr lang="nl-BE" sz="2400">
                <a:ea typeface="+mn-lt"/>
                <a:cs typeface="+mn-lt"/>
              </a:rPr>
              <a:t>Administratieve, inhoudelijke en financiële ondersteuning</a:t>
            </a:r>
          </a:p>
          <a:p>
            <a:endParaRPr lang="nl-BE" sz="2400">
              <a:ea typeface="+mn-lt"/>
              <a:cs typeface="+mn-lt"/>
            </a:endParaRPr>
          </a:p>
          <a:p>
            <a:pPr marL="342900" indent="-342900">
              <a:buFont typeface="Wingdings" panose="05000000000000000000" pitchFamily="2" charset="2"/>
              <a:buChar char="Ø"/>
            </a:pPr>
            <a:r>
              <a:rPr lang="nl-BE" sz="2400">
                <a:ea typeface="+mn-lt"/>
                <a:cs typeface="+mn-lt"/>
              </a:rPr>
              <a:t>6-maandelijkse voortgangsmeetings</a:t>
            </a:r>
          </a:p>
          <a:p>
            <a:pPr marL="342900" indent="-342900">
              <a:buFont typeface="Wingdings" panose="05000000000000000000" pitchFamily="2" charset="2"/>
              <a:buChar char="Ø"/>
            </a:pPr>
            <a:endParaRPr lang="nl-BE" sz="2400">
              <a:ea typeface="+mn-lt"/>
              <a:cs typeface="+mn-lt"/>
            </a:endParaRPr>
          </a:p>
          <a:p>
            <a:endParaRPr lang="nl-BE" sz="2400">
              <a:ea typeface="+mn-lt"/>
              <a:cs typeface="+mn-lt"/>
            </a:endParaRPr>
          </a:p>
          <a:p>
            <a:endParaRPr lang="nl-BE" sz="2400">
              <a:ea typeface="+mn-lt"/>
              <a:cs typeface="+mn-lt"/>
            </a:endParaRPr>
          </a:p>
          <a:p>
            <a:endParaRPr lang="nl-BE" sz="1900">
              <a:ea typeface="+mn-lt"/>
              <a:cs typeface="+mn-lt"/>
            </a:endParaRPr>
          </a:p>
          <a:p>
            <a:endParaRPr lang="nl-BE"/>
          </a:p>
          <a:p>
            <a:endParaRPr lang="nl-BE"/>
          </a:p>
          <a:p>
            <a:endParaRPr lang="nl-BE"/>
          </a:p>
          <a:p>
            <a:endParaRPr lang="nl-BE"/>
          </a:p>
        </p:txBody>
      </p:sp>
    </p:spTree>
    <p:extLst>
      <p:ext uri="{BB962C8B-B14F-4D97-AF65-F5344CB8AC3E}">
        <p14:creationId xmlns:p14="http://schemas.microsoft.com/office/powerpoint/2010/main" val="1448768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BE"/>
              <a:t>INFOSESSIE</a:t>
            </a:r>
            <a:endParaRPr lang="nl-NL"/>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a:bodyPr>
          <a:lstStyle/>
          <a:p>
            <a:endParaRPr lang="nl-BE"/>
          </a:p>
          <a:p>
            <a:endParaRPr lang="nl-BE"/>
          </a:p>
          <a:p>
            <a:endParaRPr lang="nl-BE"/>
          </a:p>
          <a:p>
            <a:endParaRPr lang="nl-BE"/>
          </a:p>
        </p:txBody>
      </p:sp>
      <p:sp>
        <p:nvSpPr>
          <p:cNvPr id="11" name="Rechthoek 10">
            <a:extLst>
              <a:ext uri="{FF2B5EF4-FFF2-40B4-BE49-F238E27FC236}">
                <a16:creationId xmlns:a16="http://schemas.microsoft.com/office/drawing/2014/main" id="{230ADB63-0AF4-4DFF-8BAF-F560F84F1994}"/>
              </a:ext>
            </a:extLst>
          </p:cNvPr>
          <p:cNvSpPr/>
          <p:nvPr/>
        </p:nvSpPr>
        <p:spPr>
          <a:xfrm>
            <a:off x="9031403" y="3952174"/>
            <a:ext cx="1758028" cy="1312509"/>
          </a:xfrm>
          <a:prstGeom prst="rect">
            <a:avLst/>
          </a:prstGeom>
          <a:solidFill>
            <a:schemeClr val="accent2"/>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INDIENEN: PRAKTISCH EN TIMING</a:t>
            </a:r>
          </a:p>
        </p:txBody>
      </p:sp>
      <p:sp>
        <p:nvSpPr>
          <p:cNvPr id="12" name="Rechthoek 11">
            <a:extLst>
              <a:ext uri="{FF2B5EF4-FFF2-40B4-BE49-F238E27FC236}">
                <a16:creationId xmlns:a16="http://schemas.microsoft.com/office/drawing/2014/main" id="{EA624958-42C7-4C41-8A4E-B69CEE0138CB}"/>
              </a:ext>
            </a:extLst>
          </p:cNvPr>
          <p:cNvSpPr/>
          <p:nvPr/>
        </p:nvSpPr>
        <p:spPr>
          <a:xfrm>
            <a:off x="6645028" y="2277989"/>
            <a:ext cx="1885633"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WIE?</a:t>
            </a:r>
          </a:p>
        </p:txBody>
      </p:sp>
      <p:sp>
        <p:nvSpPr>
          <p:cNvPr id="13" name="Rechthoek 12">
            <a:extLst>
              <a:ext uri="{FF2B5EF4-FFF2-40B4-BE49-F238E27FC236}">
                <a16:creationId xmlns:a16="http://schemas.microsoft.com/office/drawing/2014/main" id="{2BB91D5E-1F34-41F9-A4EF-8DBD7C388945}"/>
              </a:ext>
            </a:extLst>
          </p:cNvPr>
          <p:cNvSpPr/>
          <p:nvPr/>
        </p:nvSpPr>
        <p:spPr>
          <a:xfrm>
            <a:off x="4173642" y="2277992"/>
            <a:ext cx="1736972"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WAT?</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4" name="Rechthoek 13">
            <a:extLst>
              <a:ext uri="{FF2B5EF4-FFF2-40B4-BE49-F238E27FC236}">
                <a16:creationId xmlns:a16="http://schemas.microsoft.com/office/drawing/2014/main" id="{BA984A30-5BC7-41A1-B843-F0AEBD62E429}"/>
              </a:ext>
            </a:extLst>
          </p:cNvPr>
          <p:cNvSpPr/>
          <p:nvPr/>
        </p:nvSpPr>
        <p:spPr>
          <a:xfrm>
            <a:off x="8999388" y="2277990"/>
            <a:ext cx="1736969"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ACTIES?</a:t>
            </a:r>
          </a:p>
        </p:txBody>
      </p:sp>
      <p:sp>
        <p:nvSpPr>
          <p:cNvPr id="15" name="Rechthoek 14">
            <a:extLst>
              <a:ext uri="{FF2B5EF4-FFF2-40B4-BE49-F238E27FC236}">
                <a16:creationId xmlns:a16="http://schemas.microsoft.com/office/drawing/2014/main" id="{768A3A95-91DD-4515-B1B8-B24DC6FFA9DB}"/>
              </a:ext>
            </a:extLst>
          </p:cNvPr>
          <p:cNvSpPr/>
          <p:nvPr/>
        </p:nvSpPr>
        <p:spPr>
          <a:xfrm>
            <a:off x="6657899" y="3952175"/>
            <a:ext cx="1885633"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ONDERSTEUNING</a:t>
            </a:r>
          </a:p>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&amp;</a:t>
            </a: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 OPVOLGING</a:t>
            </a:r>
          </a:p>
        </p:txBody>
      </p:sp>
      <p:sp>
        <p:nvSpPr>
          <p:cNvPr id="16" name="Rechthoek 15">
            <a:extLst>
              <a:ext uri="{FF2B5EF4-FFF2-40B4-BE49-F238E27FC236}">
                <a16:creationId xmlns:a16="http://schemas.microsoft.com/office/drawing/2014/main" id="{95631764-1C17-4249-8402-9BAD3D8A646C}"/>
              </a:ext>
            </a:extLst>
          </p:cNvPr>
          <p:cNvSpPr/>
          <p:nvPr/>
        </p:nvSpPr>
        <p:spPr>
          <a:xfrm>
            <a:off x="1707117" y="2277989"/>
            <a:ext cx="1736972"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rPr>
              <a:t>AMBITIE &amp; STRATEGIE</a:t>
            </a:r>
          </a:p>
        </p:txBody>
      </p:sp>
      <p:sp>
        <p:nvSpPr>
          <p:cNvPr id="10" name="Rechthoek 9">
            <a:extLst>
              <a:ext uri="{FF2B5EF4-FFF2-40B4-BE49-F238E27FC236}">
                <a16:creationId xmlns:a16="http://schemas.microsoft.com/office/drawing/2014/main" id="{335698A0-9603-4E5C-84E5-3CECEBF1667B}"/>
              </a:ext>
            </a:extLst>
          </p:cNvPr>
          <p:cNvSpPr/>
          <p:nvPr/>
        </p:nvSpPr>
        <p:spPr>
          <a:xfrm>
            <a:off x="1726843" y="3952176"/>
            <a:ext cx="1736969"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HOEVEEL?</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
        <p:nvSpPr>
          <p:cNvPr id="17" name="Rechthoek 16">
            <a:extLst>
              <a:ext uri="{FF2B5EF4-FFF2-40B4-BE49-F238E27FC236}">
                <a16:creationId xmlns:a16="http://schemas.microsoft.com/office/drawing/2014/main" id="{8DEA5C98-860A-4B66-BF18-038B2DA97EC5}"/>
              </a:ext>
            </a:extLst>
          </p:cNvPr>
          <p:cNvSpPr/>
          <p:nvPr/>
        </p:nvSpPr>
        <p:spPr>
          <a:xfrm>
            <a:off x="4173642" y="3952175"/>
            <a:ext cx="1736969" cy="1312509"/>
          </a:xfrm>
          <a:prstGeom prst="rect">
            <a:avLst/>
          </a:prstGeom>
          <a:solidFill>
            <a:srgbClr val="373636"/>
          </a:solidFill>
          <a:ln w="12700" cap="flat" cmpd="sng" algn="ctr">
            <a:solidFill>
              <a:srgbClr val="37363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BE" sz="1800" kern="0">
                <a:solidFill>
                  <a:prstClr val="white"/>
                </a:solidFill>
                <a:latin typeface="FlandersArtSans-Medium" panose="00000600000000000000" pitchFamily="2" charset="0"/>
              </a:rPr>
              <a:t>LOOPTIJD?</a:t>
            </a:r>
            <a:endParaRPr kumimoji="0" lang="nl-BE" sz="1800" b="0" i="0" u="none" strike="noStrike" kern="0" cap="none" spc="0" normalizeH="0" baseline="0" noProof="0">
              <a:ln>
                <a:noFill/>
              </a:ln>
              <a:solidFill>
                <a:prstClr val="white"/>
              </a:solidFill>
              <a:effectLst/>
              <a:uLnTx/>
              <a:uFillTx/>
              <a:latin typeface="FlandersArtSans-Medium" panose="00000600000000000000" pitchFamily="2" charset="0"/>
              <a:ea typeface="+mn-ea"/>
              <a:cs typeface="+mn-cs"/>
            </a:endParaRPr>
          </a:p>
        </p:txBody>
      </p:sp>
    </p:spTree>
    <p:extLst>
      <p:ext uri="{BB962C8B-B14F-4D97-AF65-F5344CB8AC3E}">
        <p14:creationId xmlns:p14="http://schemas.microsoft.com/office/powerpoint/2010/main" val="3869748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79D7D3-14DA-4708-BF77-D63AD5243AC4}"/>
              </a:ext>
            </a:extLst>
          </p:cNvPr>
          <p:cNvSpPr>
            <a:spLocks noGrp="1"/>
          </p:cNvSpPr>
          <p:nvPr>
            <p:ph type="title"/>
          </p:nvPr>
        </p:nvSpPr>
        <p:spPr/>
        <p:txBody>
          <a:bodyPr/>
          <a:lstStyle/>
          <a:p>
            <a:r>
              <a:rPr lang="nl-BE"/>
              <a:t>PRAKTISCH EN TIMING</a:t>
            </a:r>
          </a:p>
        </p:txBody>
      </p:sp>
      <p:sp>
        <p:nvSpPr>
          <p:cNvPr id="3" name="Tijdelijke aanduiding voor inhoud 2">
            <a:extLst>
              <a:ext uri="{FF2B5EF4-FFF2-40B4-BE49-F238E27FC236}">
                <a16:creationId xmlns:a16="http://schemas.microsoft.com/office/drawing/2014/main" id="{1D703BDA-779C-4DD0-BF49-251603B0EEE5}"/>
              </a:ext>
            </a:extLst>
          </p:cNvPr>
          <p:cNvSpPr>
            <a:spLocks noGrp="1"/>
          </p:cNvSpPr>
          <p:nvPr>
            <p:ph idx="1"/>
          </p:nvPr>
        </p:nvSpPr>
        <p:spPr/>
        <p:txBody>
          <a:bodyPr>
            <a:normAutofit/>
          </a:bodyPr>
          <a:lstStyle/>
          <a:p>
            <a:pPr marL="339725" lvl="2" indent="0">
              <a:lnSpc>
                <a:spcPct val="110000"/>
              </a:lnSpc>
              <a:buNone/>
            </a:pPr>
            <a:r>
              <a:rPr lang="nl-BE" sz="2200">
                <a:solidFill>
                  <a:schemeClr val="tx1"/>
                </a:solidFill>
              </a:rPr>
              <a:t>Hoe maak je een projectvoorstel op?</a:t>
            </a:r>
          </a:p>
          <a:p>
            <a:pPr marL="339725" lvl="2" indent="0">
              <a:buNone/>
            </a:pPr>
            <a:endParaRPr lang="nl-BE" sz="1600"/>
          </a:p>
          <a:p>
            <a:pPr marL="339725" lvl="2" indent="0">
              <a:buNone/>
            </a:pPr>
            <a:r>
              <a:rPr lang="nl-BE" sz="1600" b="1">
                <a:solidFill>
                  <a:schemeClr val="tx1"/>
                </a:solidFill>
              </a:rPr>
              <a:t>Criteria op organisatieniveau: </a:t>
            </a:r>
            <a:r>
              <a:rPr lang="nl-BE" sz="1600">
                <a:solidFill>
                  <a:schemeClr val="tx1"/>
                </a:solidFill>
              </a:rPr>
              <a:t>Promotor, partners en onderaannemers moeten gevestigd zijn in Vlaanderen en/of Brussel</a:t>
            </a:r>
          </a:p>
          <a:p>
            <a:pPr marL="339725" lvl="2" indent="0">
              <a:buNone/>
            </a:pPr>
            <a:endParaRPr lang="nl-BE" sz="1600">
              <a:solidFill>
                <a:schemeClr val="tx1"/>
              </a:solidFill>
            </a:endParaRPr>
          </a:p>
          <a:p>
            <a:pPr marL="339725" lvl="2" indent="0">
              <a:buNone/>
            </a:pPr>
            <a:r>
              <a:rPr lang="nl-BE" sz="1600" b="1">
                <a:solidFill>
                  <a:schemeClr val="tx1"/>
                </a:solidFill>
              </a:rPr>
              <a:t>Criteria op projectniveau</a:t>
            </a:r>
            <a:r>
              <a:rPr lang="nl-BE" sz="1600">
                <a:solidFill>
                  <a:schemeClr val="tx1"/>
                </a:solidFill>
              </a:rPr>
              <a:t>:</a:t>
            </a:r>
          </a:p>
          <a:p>
            <a:pPr lvl="2">
              <a:buFont typeface="Arial" panose="020B0604020202020204" pitchFamily="34" charset="0"/>
              <a:buChar char="•"/>
            </a:pPr>
            <a:r>
              <a:rPr lang="nl-BE" sz="1600">
                <a:solidFill>
                  <a:schemeClr val="tx1"/>
                </a:solidFill>
              </a:rPr>
              <a:t>Onderschrijven van algemene voorwaarden bij indiening in PLATOS door de gemandateerde promotor</a:t>
            </a:r>
          </a:p>
          <a:p>
            <a:pPr lvl="2">
              <a:buFont typeface="Arial" panose="020B0604020202020204" pitchFamily="34" charset="0"/>
              <a:buChar char="•"/>
            </a:pPr>
            <a:r>
              <a:rPr lang="nl-BE" sz="1600">
                <a:solidFill>
                  <a:schemeClr val="tx1"/>
                </a:solidFill>
              </a:rPr>
              <a:t>Positieve beoordeling van de mijlpalen voor de eerste zes maanden uit oproep 41. De beoordeling gebeurt tijdens een voortgangsmeeting met Europa WSE. Laad de beoordeling als bijlage op bij het projectvoorstel in de PLATOS-applicatie. </a:t>
            </a:r>
          </a:p>
          <a:p>
            <a:pPr lvl="2">
              <a:buFont typeface="Arial" panose="020B0604020202020204" pitchFamily="34" charset="0"/>
              <a:buChar char="•"/>
            </a:pPr>
            <a:endParaRPr lang="nl-BE" sz="1600"/>
          </a:p>
        </p:txBody>
      </p:sp>
    </p:spTree>
    <p:extLst>
      <p:ext uri="{BB962C8B-B14F-4D97-AF65-F5344CB8AC3E}">
        <p14:creationId xmlns:p14="http://schemas.microsoft.com/office/powerpoint/2010/main" val="584754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79D7D3-14DA-4708-BF77-D63AD5243AC4}"/>
              </a:ext>
            </a:extLst>
          </p:cNvPr>
          <p:cNvSpPr>
            <a:spLocks noGrp="1"/>
          </p:cNvSpPr>
          <p:nvPr>
            <p:ph type="title"/>
          </p:nvPr>
        </p:nvSpPr>
        <p:spPr/>
        <p:txBody>
          <a:bodyPr/>
          <a:lstStyle/>
          <a:p>
            <a:r>
              <a:rPr lang="nl-BE"/>
              <a:t>PRAKTISCH EN TIMING</a:t>
            </a:r>
          </a:p>
        </p:txBody>
      </p:sp>
      <p:sp>
        <p:nvSpPr>
          <p:cNvPr id="3" name="Tijdelijke aanduiding voor inhoud 2">
            <a:extLst>
              <a:ext uri="{FF2B5EF4-FFF2-40B4-BE49-F238E27FC236}">
                <a16:creationId xmlns:a16="http://schemas.microsoft.com/office/drawing/2014/main" id="{1D703BDA-779C-4DD0-BF49-251603B0EEE5}"/>
              </a:ext>
            </a:extLst>
          </p:cNvPr>
          <p:cNvSpPr>
            <a:spLocks noGrp="1"/>
          </p:cNvSpPr>
          <p:nvPr>
            <p:ph idx="1"/>
          </p:nvPr>
        </p:nvSpPr>
        <p:spPr/>
        <p:txBody>
          <a:bodyPr>
            <a:normAutofit/>
          </a:bodyPr>
          <a:lstStyle/>
          <a:p>
            <a:pPr marL="339725" lvl="2" indent="0">
              <a:buNone/>
            </a:pPr>
            <a:r>
              <a:rPr lang="nl-BE" sz="2000">
                <a:solidFill>
                  <a:schemeClr val="tx1"/>
                </a:solidFill>
              </a:rPr>
              <a:t>Hoe maak je een projectvoorstel op?</a:t>
            </a:r>
          </a:p>
          <a:p>
            <a:pPr marL="339725" lvl="2" indent="0">
              <a:buNone/>
            </a:pPr>
            <a:endParaRPr lang="nl-BE" sz="1600"/>
          </a:p>
          <a:p>
            <a:pPr lvl="2">
              <a:buFontTx/>
              <a:buChar char="-"/>
            </a:pPr>
            <a:r>
              <a:rPr lang="nl-NL" sz="1600">
                <a:solidFill>
                  <a:schemeClr val="tx1"/>
                </a:solidFill>
              </a:rPr>
              <a:t>Een promotor dient een projectvoorstel in via PLATOS (= Platform voor overheidsopdrachten en subsidies). </a:t>
            </a:r>
          </a:p>
          <a:p>
            <a:pPr lvl="2">
              <a:buFontTx/>
              <a:buChar char="-"/>
            </a:pPr>
            <a:r>
              <a:rPr lang="nl-NL" sz="1600">
                <a:solidFill>
                  <a:schemeClr val="tx1"/>
                </a:solidFill>
              </a:rPr>
              <a:t>Je laadt 3 documenten op: </a:t>
            </a:r>
          </a:p>
          <a:p>
            <a:pPr lvl="3">
              <a:buFontTx/>
              <a:buChar char="-"/>
            </a:pPr>
            <a:r>
              <a:rPr lang="nl-BE">
                <a:solidFill>
                  <a:schemeClr val="tx1"/>
                </a:solidFill>
              </a:rPr>
              <a:t>Actieplan</a:t>
            </a:r>
          </a:p>
          <a:p>
            <a:pPr lvl="3">
              <a:buFontTx/>
              <a:buChar char="-"/>
            </a:pPr>
            <a:r>
              <a:rPr lang="nl-BE">
                <a:solidFill>
                  <a:schemeClr val="tx1"/>
                </a:solidFill>
              </a:rPr>
              <a:t>Planning</a:t>
            </a:r>
          </a:p>
          <a:p>
            <a:pPr lvl="3">
              <a:buFontTx/>
              <a:buChar char="-"/>
            </a:pPr>
            <a:r>
              <a:rPr lang="nl-BE">
                <a:solidFill>
                  <a:schemeClr val="tx1"/>
                </a:solidFill>
              </a:rPr>
              <a:t>Begroting</a:t>
            </a:r>
          </a:p>
          <a:p>
            <a:pPr marL="643731" lvl="3" indent="0">
              <a:buNone/>
            </a:pPr>
            <a:endParaRPr lang="nl-NL">
              <a:solidFill>
                <a:schemeClr val="tx1"/>
              </a:solidFill>
            </a:endParaRPr>
          </a:p>
          <a:p>
            <a:pPr lvl="2">
              <a:buFontTx/>
              <a:buChar char="-"/>
            </a:pPr>
            <a:r>
              <a:rPr lang="nl-NL" b="1">
                <a:solidFill>
                  <a:schemeClr val="tx1"/>
                </a:solidFill>
              </a:rPr>
              <a:t>Begroting</a:t>
            </a:r>
            <a:r>
              <a:rPr lang="nl-NL">
                <a:solidFill>
                  <a:schemeClr val="tx1"/>
                </a:solidFill>
              </a:rPr>
              <a:t>:</a:t>
            </a:r>
          </a:p>
          <a:p>
            <a:pPr lvl="3">
              <a:buFontTx/>
              <a:buChar char="-"/>
            </a:pPr>
            <a:r>
              <a:rPr lang="nl-BE">
                <a:solidFill>
                  <a:schemeClr val="tx1"/>
                </a:solidFill>
              </a:rPr>
              <a:t>Keuze kostenoptie bevestigen</a:t>
            </a:r>
          </a:p>
          <a:p>
            <a:pPr lvl="3">
              <a:buFontTx/>
              <a:buChar char="-"/>
            </a:pPr>
            <a:r>
              <a:rPr lang="nl-BE">
                <a:solidFill>
                  <a:schemeClr val="tx1"/>
                </a:solidFill>
              </a:rPr>
              <a:t>Bedrag cofinanciering inbrengen</a:t>
            </a:r>
          </a:p>
          <a:p>
            <a:pPr lvl="3">
              <a:buFontTx/>
              <a:buChar char="-"/>
            </a:pPr>
            <a:r>
              <a:rPr lang="nl-BE">
                <a:solidFill>
                  <a:schemeClr val="tx1"/>
                </a:solidFill>
              </a:rPr>
              <a:t>Financiering wordt automatisch berekend</a:t>
            </a:r>
          </a:p>
          <a:p>
            <a:pPr lvl="3">
              <a:buFontTx/>
              <a:buChar char="-"/>
            </a:pPr>
            <a:endParaRPr lang="nl-BE"/>
          </a:p>
          <a:p>
            <a:pPr lvl="3">
              <a:buFontTx/>
              <a:buChar char="-"/>
            </a:pPr>
            <a:endParaRPr lang="nl-BE"/>
          </a:p>
          <a:p>
            <a:pPr lvl="2"/>
            <a:endParaRPr lang="nl-BE"/>
          </a:p>
        </p:txBody>
      </p:sp>
    </p:spTree>
    <p:extLst>
      <p:ext uri="{BB962C8B-B14F-4D97-AF65-F5344CB8AC3E}">
        <p14:creationId xmlns:p14="http://schemas.microsoft.com/office/powerpoint/2010/main" val="3486738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D0780-97D3-4837-AD20-71058E2E6D6B}"/>
              </a:ext>
            </a:extLst>
          </p:cNvPr>
          <p:cNvSpPr>
            <a:spLocks noGrp="1"/>
          </p:cNvSpPr>
          <p:nvPr>
            <p:ph type="title"/>
          </p:nvPr>
        </p:nvSpPr>
        <p:spPr/>
        <p:txBody>
          <a:bodyPr/>
          <a:lstStyle/>
          <a:p>
            <a:r>
              <a:rPr lang="nl-BE"/>
              <a:t>PRAKTISCH EN TIMING</a:t>
            </a:r>
          </a:p>
        </p:txBody>
      </p:sp>
      <p:sp>
        <p:nvSpPr>
          <p:cNvPr id="3" name="Tijdelijke aanduiding voor inhoud 2">
            <a:extLst>
              <a:ext uri="{FF2B5EF4-FFF2-40B4-BE49-F238E27FC236}">
                <a16:creationId xmlns:a16="http://schemas.microsoft.com/office/drawing/2014/main" id="{7ADDD74D-ED70-4BA2-AC4C-8EBE1F999B76}"/>
              </a:ext>
            </a:extLst>
          </p:cNvPr>
          <p:cNvSpPr>
            <a:spLocks noGrp="1"/>
          </p:cNvSpPr>
          <p:nvPr>
            <p:ph idx="1"/>
          </p:nvPr>
        </p:nvSpPr>
        <p:spPr/>
        <p:txBody>
          <a:bodyPr vert="horz" lIns="91440" tIns="45720" rIns="91440" bIns="45720" rtlCol="0" anchor="t">
            <a:normAutofit fontScale="92500" lnSpcReduction="20000"/>
          </a:bodyPr>
          <a:lstStyle/>
          <a:p>
            <a:r>
              <a:rPr lang="nl-BE" dirty="0"/>
              <a:t>Begroting – werken met kostenopties</a:t>
            </a:r>
          </a:p>
          <a:p>
            <a:endParaRPr lang="nl-BE" dirty="0"/>
          </a:p>
          <a:p>
            <a:r>
              <a:rPr lang="nl-BE" dirty="0"/>
              <a:t>KOSTENOPTIE 1: </a:t>
            </a:r>
          </a:p>
          <a:p>
            <a:pPr marL="342900" indent="-342900">
              <a:buFont typeface="Arial" panose="020B0604020202020204" pitchFamily="34" charset="0"/>
              <a:buChar char="•"/>
            </a:pPr>
            <a:r>
              <a:rPr lang="nl-BE" dirty="0"/>
              <a:t>Projectpersoneel tewerkgesteld bij de promotor of partner + 25% forfait</a:t>
            </a:r>
          </a:p>
          <a:p>
            <a:pPr marL="342900" indent="-342900">
              <a:buFont typeface="Arial" panose="020B0604020202020204" pitchFamily="34" charset="0"/>
              <a:buChar char="•"/>
            </a:pPr>
            <a:r>
              <a:rPr lang="nl-BE" dirty="0"/>
              <a:t>Projectpersoneel via facturatie (extern personeel)</a:t>
            </a:r>
          </a:p>
          <a:p>
            <a:endParaRPr lang="nl-BE" dirty="0"/>
          </a:p>
          <a:p>
            <a:pPr marL="285750" indent="-285750">
              <a:buFontTx/>
              <a:buChar char="-"/>
            </a:pPr>
            <a:r>
              <a:rPr lang="nl-BE" sz="1600" dirty="0"/>
              <a:t>Standaarduurtarief (SUT) intern personeel = voltijds basis bruto maandloon * 1,2 </a:t>
            </a:r>
          </a:p>
          <a:p>
            <a:pPr marL="561975" lvl="1" indent="-285750">
              <a:buFontTx/>
              <a:buChar char="-"/>
            </a:pPr>
            <a:r>
              <a:rPr lang="nl-BE" sz="1200" dirty="0">
                <a:solidFill>
                  <a:schemeClr val="tx1"/>
                </a:solidFill>
              </a:rPr>
              <a:t>loonfiche van januari 2023</a:t>
            </a:r>
          </a:p>
          <a:p>
            <a:pPr marL="561975" lvl="1" indent="-285750">
              <a:buFontTx/>
              <a:buChar char="-"/>
            </a:pPr>
            <a:r>
              <a:rPr lang="nl-NL" sz="1200" dirty="0">
                <a:solidFill>
                  <a:schemeClr val="tx1"/>
                </a:solidFill>
              </a:rPr>
              <a:t>indien de medewerker nog niet in dienst is, het bruto maandloon van de eerste volledige maand van tewerkstelling (of raming)</a:t>
            </a:r>
          </a:p>
          <a:p>
            <a:pPr marL="561975" lvl="1" indent="-285750">
              <a:buFontTx/>
              <a:buChar char="-"/>
            </a:pPr>
            <a:r>
              <a:rPr lang="nl-NL" sz="1200" dirty="0">
                <a:solidFill>
                  <a:schemeClr val="tx1"/>
                </a:solidFill>
              </a:rPr>
              <a:t>Voltijds = max. 1720 uren per jaar</a:t>
            </a:r>
          </a:p>
          <a:p>
            <a:pPr marL="561975" lvl="1" indent="-285750">
              <a:buFontTx/>
              <a:buChar char="-"/>
            </a:pPr>
            <a:endParaRPr lang="nl-NL" sz="1100" dirty="0">
              <a:solidFill>
                <a:schemeClr val="tx1"/>
              </a:solidFill>
            </a:endParaRPr>
          </a:p>
          <a:p>
            <a:pPr marL="796925" lvl="2" indent="-171450">
              <a:lnSpc>
                <a:spcPct val="100000"/>
              </a:lnSpc>
              <a:buFont typeface="Wingdings" panose="05000000000000000000" pitchFamily="2" charset="2"/>
              <a:buChar char="à"/>
            </a:pPr>
            <a:endParaRPr lang="nl-NL" sz="1100" dirty="0">
              <a:solidFill>
                <a:schemeClr val="tx1"/>
              </a:solidFill>
            </a:endParaRPr>
          </a:p>
          <a:p>
            <a:pPr marL="285750" indent="-285750">
              <a:buFontTx/>
              <a:buChar char="-"/>
            </a:pPr>
            <a:r>
              <a:rPr lang="nl-NL" sz="1600" dirty="0"/>
              <a:t>Forfait: 25% bovenop kosten SUT</a:t>
            </a:r>
          </a:p>
          <a:p>
            <a:pPr marL="561975" lvl="1" indent="-285750">
              <a:lnSpc>
                <a:spcPct val="110000"/>
              </a:lnSpc>
              <a:buFontTx/>
              <a:buChar char="-"/>
            </a:pPr>
            <a:r>
              <a:rPr lang="nl-NL" sz="1200" dirty="0">
                <a:solidFill>
                  <a:schemeClr val="tx1"/>
                </a:solidFill>
              </a:rPr>
              <a:t>overige kosten zoals bv. extern personeel, werkingskosten, overhead, ... </a:t>
            </a:r>
          </a:p>
          <a:p>
            <a:pPr marL="561975" lvl="1" indent="-285750">
              <a:lnSpc>
                <a:spcPct val="110000"/>
              </a:lnSpc>
              <a:buFontTx/>
              <a:buChar char="-"/>
            </a:pPr>
            <a:r>
              <a:rPr lang="nl-NL" sz="1200" dirty="0">
                <a:solidFill>
                  <a:schemeClr val="tx1"/>
                </a:solidFill>
              </a:rPr>
              <a:t>Niet bewijzen</a:t>
            </a:r>
          </a:p>
          <a:p>
            <a:pPr marL="561975" lvl="1" indent="-285750">
              <a:lnSpc>
                <a:spcPct val="110000"/>
              </a:lnSpc>
              <a:buFontTx/>
              <a:buChar char="-"/>
            </a:pPr>
            <a:endParaRPr lang="nl-NL" sz="1200" dirty="0">
              <a:solidFill>
                <a:schemeClr val="tx1"/>
              </a:solidFill>
            </a:endParaRPr>
          </a:p>
          <a:p>
            <a:pPr marL="285750" indent="-285750">
              <a:lnSpc>
                <a:spcPct val="110000"/>
              </a:lnSpc>
              <a:buFontTx/>
              <a:buChar char="-"/>
            </a:pPr>
            <a:r>
              <a:rPr lang="nl-NL" sz="1700" dirty="0"/>
              <a:t>Factuur extern personeel met specifieke expertise</a:t>
            </a:r>
            <a:endParaRPr lang="nl-NL" sz="1700" dirty="0">
              <a:solidFill>
                <a:schemeClr val="tx1"/>
              </a:solidFill>
            </a:endParaRPr>
          </a:p>
          <a:p>
            <a:pPr marL="796925" lvl="2" indent="-171450">
              <a:lnSpc>
                <a:spcPct val="100000"/>
              </a:lnSpc>
              <a:buFont typeface="Wingdings" panose="05000000000000000000" pitchFamily="2" charset="2"/>
              <a:buChar char="à"/>
            </a:pPr>
            <a:endParaRPr lang="nl-NL" sz="1100" dirty="0"/>
          </a:p>
        </p:txBody>
      </p:sp>
    </p:spTree>
    <p:extLst>
      <p:ext uri="{BB962C8B-B14F-4D97-AF65-F5344CB8AC3E}">
        <p14:creationId xmlns:p14="http://schemas.microsoft.com/office/powerpoint/2010/main" val="248735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D0780-97D3-4837-AD20-71058E2E6D6B}"/>
              </a:ext>
            </a:extLst>
          </p:cNvPr>
          <p:cNvSpPr>
            <a:spLocks noGrp="1"/>
          </p:cNvSpPr>
          <p:nvPr>
            <p:ph type="title"/>
          </p:nvPr>
        </p:nvSpPr>
        <p:spPr/>
        <p:txBody>
          <a:bodyPr/>
          <a:lstStyle/>
          <a:p>
            <a:r>
              <a:rPr lang="nl-BE"/>
              <a:t>PRAKTISCH EN TIMING</a:t>
            </a:r>
          </a:p>
        </p:txBody>
      </p:sp>
      <p:sp>
        <p:nvSpPr>
          <p:cNvPr id="3" name="Tijdelijke aanduiding voor inhoud 2">
            <a:extLst>
              <a:ext uri="{FF2B5EF4-FFF2-40B4-BE49-F238E27FC236}">
                <a16:creationId xmlns:a16="http://schemas.microsoft.com/office/drawing/2014/main" id="{7ADDD74D-ED70-4BA2-AC4C-8EBE1F999B76}"/>
              </a:ext>
            </a:extLst>
          </p:cNvPr>
          <p:cNvSpPr>
            <a:spLocks noGrp="1"/>
          </p:cNvSpPr>
          <p:nvPr>
            <p:ph idx="1"/>
          </p:nvPr>
        </p:nvSpPr>
        <p:spPr/>
        <p:txBody>
          <a:bodyPr vert="horz" lIns="91440" tIns="45720" rIns="91440" bIns="45720" rtlCol="0" anchor="t">
            <a:normAutofit fontScale="92500" lnSpcReduction="10000"/>
          </a:bodyPr>
          <a:lstStyle/>
          <a:p>
            <a:r>
              <a:rPr lang="nl-BE" dirty="0"/>
              <a:t>Begroting – werken met kostenopties</a:t>
            </a:r>
          </a:p>
          <a:p>
            <a:endParaRPr lang="nl-BE" dirty="0"/>
          </a:p>
          <a:p>
            <a:r>
              <a:rPr lang="nl-BE" dirty="0"/>
              <a:t>KOSTENOPTIE 2: </a:t>
            </a:r>
          </a:p>
          <a:p>
            <a:pPr marL="342900" indent="-342900">
              <a:buFont typeface="Arial" panose="020B0604020202020204" pitchFamily="34" charset="0"/>
              <a:buChar char="•"/>
            </a:pPr>
            <a:r>
              <a:rPr lang="nl-BE" dirty="0"/>
              <a:t>Projectpersoneel tewerkgesteld bij de promotor of partner</a:t>
            </a:r>
          </a:p>
          <a:p>
            <a:pPr marL="342900" indent="-342900">
              <a:buFont typeface="Arial" panose="020B0604020202020204" pitchFamily="34" charset="0"/>
              <a:buChar char="•"/>
            </a:pPr>
            <a:r>
              <a:rPr lang="nl-BE" dirty="0"/>
              <a:t>40% forfait</a:t>
            </a:r>
          </a:p>
          <a:p>
            <a:endParaRPr lang="nl-BE" dirty="0"/>
          </a:p>
          <a:p>
            <a:pPr marL="285750" indent="-285750">
              <a:buFontTx/>
              <a:buChar char="-"/>
            </a:pPr>
            <a:r>
              <a:rPr lang="nl-BE" sz="1600" dirty="0"/>
              <a:t>Standaarduurtarief (SUT) intern personeel = voltijds basis bruto maandloon * 1,2 </a:t>
            </a:r>
          </a:p>
          <a:p>
            <a:pPr marL="561975" lvl="1" indent="-285750">
              <a:buFontTx/>
              <a:buChar char="-"/>
            </a:pPr>
            <a:r>
              <a:rPr lang="nl-BE" sz="1200" dirty="0">
                <a:solidFill>
                  <a:schemeClr val="tx1"/>
                </a:solidFill>
              </a:rPr>
              <a:t>loonfiche van januari 2023</a:t>
            </a:r>
          </a:p>
          <a:p>
            <a:pPr marL="561975" lvl="1" indent="-285750">
              <a:buFontTx/>
              <a:buChar char="-"/>
            </a:pPr>
            <a:r>
              <a:rPr lang="nl-NL" sz="1200" dirty="0">
                <a:solidFill>
                  <a:schemeClr val="tx1"/>
                </a:solidFill>
              </a:rPr>
              <a:t>indien de medewerker nog niet in dienst is, het bruto maandloon van de eerste volledige maand van tewerkstelling (of raming)</a:t>
            </a:r>
          </a:p>
          <a:p>
            <a:pPr marL="561975" lvl="1" indent="-285750">
              <a:buFontTx/>
              <a:buChar char="-"/>
            </a:pPr>
            <a:r>
              <a:rPr lang="nl-NL" sz="1200" dirty="0">
                <a:solidFill>
                  <a:schemeClr val="tx1"/>
                </a:solidFill>
              </a:rPr>
              <a:t>Voltijds = max. 1720 uren per jaar</a:t>
            </a:r>
          </a:p>
          <a:p>
            <a:pPr marL="561975" lvl="1" indent="-285750">
              <a:buFontTx/>
              <a:buChar char="-"/>
            </a:pPr>
            <a:endParaRPr lang="nl-NL" sz="1100" dirty="0">
              <a:solidFill>
                <a:schemeClr val="tx1"/>
              </a:solidFill>
            </a:endParaRPr>
          </a:p>
          <a:p>
            <a:pPr marL="796925" lvl="2" indent="-171450">
              <a:lnSpc>
                <a:spcPct val="100000"/>
              </a:lnSpc>
              <a:buFont typeface="Wingdings" panose="05000000000000000000" pitchFamily="2" charset="2"/>
              <a:buChar char="à"/>
            </a:pPr>
            <a:endParaRPr lang="nl-NL" sz="1100" dirty="0">
              <a:solidFill>
                <a:schemeClr val="tx1"/>
              </a:solidFill>
            </a:endParaRPr>
          </a:p>
          <a:p>
            <a:pPr marL="285750" indent="-285750">
              <a:buFontTx/>
              <a:buChar char="-"/>
            </a:pPr>
            <a:r>
              <a:rPr lang="nl-NL" sz="1600" dirty="0"/>
              <a:t>Forfait: 40% bovenop kosten SUT</a:t>
            </a:r>
          </a:p>
          <a:p>
            <a:pPr marL="561975" lvl="1" indent="-285750">
              <a:lnSpc>
                <a:spcPct val="110000"/>
              </a:lnSpc>
              <a:buFontTx/>
              <a:buChar char="-"/>
            </a:pPr>
            <a:r>
              <a:rPr lang="nl-NL" sz="1200" dirty="0">
                <a:solidFill>
                  <a:schemeClr val="tx1"/>
                </a:solidFill>
              </a:rPr>
              <a:t>overige kosten zoals bv. extern personeel, werkingskosten, overhead, ... </a:t>
            </a:r>
          </a:p>
          <a:p>
            <a:pPr marL="561975" lvl="1" indent="-285750">
              <a:lnSpc>
                <a:spcPct val="110000"/>
              </a:lnSpc>
              <a:buFontTx/>
              <a:buChar char="-"/>
            </a:pPr>
            <a:r>
              <a:rPr lang="nl-NL" sz="1200" dirty="0">
                <a:solidFill>
                  <a:schemeClr val="tx1"/>
                </a:solidFill>
              </a:rPr>
              <a:t>Niet bewijzen</a:t>
            </a:r>
          </a:p>
          <a:p>
            <a:pPr marL="796925" lvl="2" indent="-171450">
              <a:lnSpc>
                <a:spcPct val="100000"/>
              </a:lnSpc>
              <a:buFont typeface="Wingdings" panose="05000000000000000000" pitchFamily="2" charset="2"/>
              <a:buChar char="à"/>
            </a:pPr>
            <a:endParaRPr lang="nl-NL" sz="1100" dirty="0"/>
          </a:p>
        </p:txBody>
      </p:sp>
    </p:spTree>
    <p:extLst>
      <p:ext uri="{BB962C8B-B14F-4D97-AF65-F5344CB8AC3E}">
        <p14:creationId xmlns:p14="http://schemas.microsoft.com/office/powerpoint/2010/main" val="1962522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D0780-97D3-4837-AD20-71058E2E6D6B}"/>
              </a:ext>
            </a:extLst>
          </p:cNvPr>
          <p:cNvSpPr>
            <a:spLocks noGrp="1"/>
          </p:cNvSpPr>
          <p:nvPr>
            <p:ph type="title"/>
          </p:nvPr>
        </p:nvSpPr>
        <p:spPr/>
        <p:txBody>
          <a:bodyPr/>
          <a:lstStyle/>
          <a:p>
            <a:r>
              <a:rPr lang="nl-BE"/>
              <a:t>PRAKTISCH EN TIMING</a:t>
            </a:r>
          </a:p>
        </p:txBody>
      </p:sp>
      <p:sp>
        <p:nvSpPr>
          <p:cNvPr id="3" name="Tijdelijke aanduiding voor inhoud 2">
            <a:extLst>
              <a:ext uri="{FF2B5EF4-FFF2-40B4-BE49-F238E27FC236}">
                <a16:creationId xmlns:a16="http://schemas.microsoft.com/office/drawing/2014/main" id="{7ADDD74D-ED70-4BA2-AC4C-8EBE1F999B76}"/>
              </a:ext>
            </a:extLst>
          </p:cNvPr>
          <p:cNvSpPr>
            <a:spLocks noGrp="1"/>
          </p:cNvSpPr>
          <p:nvPr>
            <p:ph idx="1"/>
          </p:nvPr>
        </p:nvSpPr>
        <p:spPr/>
        <p:txBody>
          <a:bodyPr>
            <a:normAutofit/>
          </a:bodyPr>
          <a:lstStyle/>
          <a:p>
            <a:r>
              <a:rPr lang="nl-BE" dirty="0"/>
              <a:t>Begroting – kosten intern personeel via tijdsregistratie</a:t>
            </a:r>
          </a:p>
          <a:p>
            <a:pPr lvl="2" indent="0">
              <a:lnSpc>
                <a:spcPct val="100000"/>
              </a:lnSpc>
              <a:buNone/>
            </a:pPr>
            <a:endParaRPr lang="nl-NL" sz="1100" dirty="0">
              <a:solidFill>
                <a:schemeClr val="tx1"/>
              </a:solidFill>
            </a:endParaRPr>
          </a:p>
          <a:p>
            <a:pPr marL="285750" indent="-285750">
              <a:lnSpc>
                <a:spcPct val="100000"/>
              </a:lnSpc>
              <a:buFontTx/>
              <a:buChar char="-"/>
            </a:pPr>
            <a:r>
              <a:rPr lang="nl-NL" sz="1600" dirty="0"/>
              <a:t>Tijdsregistratie applicatie</a:t>
            </a:r>
          </a:p>
          <a:p>
            <a:pPr>
              <a:lnSpc>
                <a:spcPct val="100000"/>
              </a:lnSpc>
            </a:pPr>
            <a:endParaRPr lang="nl-NL" sz="1600" dirty="0"/>
          </a:p>
          <a:p>
            <a:pPr marL="561975" lvl="1" indent="-285750">
              <a:lnSpc>
                <a:spcPct val="100000"/>
              </a:lnSpc>
              <a:buFontTx/>
              <a:buChar char="-"/>
            </a:pPr>
            <a:r>
              <a:rPr lang="nl-NL" sz="1400" dirty="0">
                <a:solidFill>
                  <a:schemeClr val="tx1"/>
                </a:solidFill>
              </a:rPr>
              <a:t>Toewijzing:</a:t>
            </a:r>
          </a:p>
          <a:p>
            <a:pPr marL="911225" lvl="2">
              <a:lnSpc>
                <a:spcPct val="100000"/>
              </a:lnSpc>
              <a:buFontTx/>
              <a:buChar char="-"/>
            </a:pPr>
            <a:r>
              <a:rPr lang="nl-NL" sz="1200" dirty="0">
                <a:solidFill>
                  <a:schemeClr val="tx1"/>
                </a:solidFill>
              </a:rPr>
              <a:t>Periode (Looptijd van de toewijzing) + percentage</a:t>
            </a:r>
            <a:r>
              <a:rPr lang="nl-BE" sz="1200" dirty="0">
                <a:solidFill>
                  <a:schemeClr val="tx1"/>
                </a:solidFill>
              </a:rPr>
              <a:t> </a:t>
            </a:r>
            <a:r>
              <a:rPr lang="nl-NL" sz="1200" dirty="0">
                <a:solidFill>
                  <a:schemeClr val="tx1"/>
                </a:solidFill>
              </a:rPr>
              <a:t>arbeidstijd in verhouding tot het arbeidsregime waarvoor men wordt ingezet voor het project, mét vermelding van de functie en concrete taken die deze persoon zal opnemen. </a:t>
            </a:r>
          </a:p>
          <a:p>
            <a:pPr marL="911225" lvl="2">
              <a:lnSpc>
                <a:spcPct val="100000"/>
              </a:lnSpc>
              <a:buFontTx/>
              <a:buChar char="-"/>
            </a:pPr>
            <a:r>
              <a:rPr lang="nl-NL" sz="1200" dirty="0">
                <a:solidFill>
                  <a:schemeClr val="tx1"/>
                </a:solidFill>
              </a:rPr>
              <a:t>Bij ziekte tijdens de toewijzing gelden volgende regels: </a:t>
            </a:r>
          </a:p>
          <a:p>
            <a:pPr marL="1223963" lvl="3">
              <a:lnSpc>
                <a:spcPct val="100000"/>
              </a:lnSpc>
              <a:buFontTx/>
              <a:buChar char="-"/>
            </a:pPr>
            <a:r>
              <a:rPr lang="nl-NL" sz="1200" dirty="0">
                <a:solidFill>
                  <a:schemeClr val="tx1"/>
                </a:solidFill>
              </a:rPr>
              <a:t>De periode van gewaarborgd loon door de werkgever mag als projecttijd worden aangerekend. </a:t>
            </a:r>
          </a:p>
          <a:p>
            <a:pPr marL="1223963" lvl="3">
              <a:lnSpc>
                <a:spcPct val="100000"/>
              </a:lnSpc>
              <a:buFontTx/>
              <a:buChar char="-"/>
            </a:pPr>
            <a:r>
              <a:rPr lang="nl-NL" sz="1200" dirty="0">
                <a:solidFill>
                  <a:schemeClr val="tx1"/>
                </a:solidFill>
              </a:rPr>
              <a:t>De periode van uitkering door de sociale zekerheid die daarop volgt, moet in mindering worden gebracht. </a:t>
            </a:r>
          </a:p>
          <a:p>
            <a:pPr marL="911225" lvl="2">
              <a:lnSpc>
                <a:spcPct val="100000"/>
              </a:lnSpc>
              <a:buFontTx/>
              <a:buChar char="-"/>
            </a:pPr>
            <a:endParaRPr lang="nl-NL" sz="1200" dirty="0">
              <a:solidFill>
                <a:schemeClr val="tx1"/>
              </a:solidFill>
            </a:endParaRPr>
          </a:p>
          <a:p>
            <a:pPr marL="561975" lvl="1" indent="-285750">
              <a:lnSpc>
                <a:spcPct val="100000"/>
              </a:lnSpc>
              <a:buFontTx/>
              <a:buChar char="-"/>
            </a:pPr>
            <a:r>
              <a:rPr lang="nl-NL" sz="1400" dirty="0">
                <a:solidFill>
                  <a:schemeClr val="tx1"/>
                </a:solidFill>
              </a:rPr>
              <a:t>of individuele </a:t>
            </a:r>
            <a:r>
              <a:rPr lang="nl-NL" sz="1400" dirty="0" err="1">
                <a:solidFill>
                  <a:schemeClr val="tx1"/>
                </a:solidFill>
              </a:rPr>
              <a:t>uurregistratie</a:t>
            </a:r>
            <a:endParaRPr lang="nl-NL" sz="1400" dirty="0">
              <a:solidFill>
                <a:schemeClr val="tx1"/>
              </a:solidFill>
            </a:endParaRPr>
          </a:p>
          <a:p>
            <a:pPr marL="1223963" lvl="3">
              <a:lnSpc>
                <a:spcPct val="100000"/>
              </a:lnSpc>
              <a:buFontTx/>
              <a:buChar char="-"/>
            </a:pPr>
            <a:r>
              <a:rPr lang="nl-NL" sz="1200" dirty="0">
                <a:solidFill>
                  <a:schemeClr val="tx1"/>
                </a:solidFill>
              </a:rPr>
              <a:t>Enkel geregistreerde uren die besteed zijn aan de beschreven projectactiviteiten, worden ingebracht</a:t>
            </a:r>
          </a:p>
          <a:p>
            <a:pPr marL="1223963" lvl="3">
              <a:lnSpc>
                <a:spcPct val="100000"/>
              </a:lnSpc>
              <a:buFontTx/>
              <a:buChar char="-"/>
            </a:pPr>
            <a:r>
              <a:rPr lang="nl-NL" sz="1200" dirty="0">
                <a:solidFill>
                  <a:schemeClr val="tx1"/>
                </a:solidFill>
              </a:rPr>
              <a:t>Middagpauze en woon-werkverkeer worden bijgevolg niet meegeteld </a:t>
            </a:r>
            <a:endParaRPr lang="nl-BE" sz="1200" dirty="0">
              <a:solidFill>
                <a:schemeClr val="tx1"/>
              </a:solidFill>
            </a:endParaRPr>
          </a:p>
        </p:txBody>
      </p:sp>
    </p:spTree>
    <p:extLst>
      <p:ext uri="{BB962C8B-B14F-4D97-AF65-F5344CB8AC3E}">
        <p14:creationId xmlns:p14="http://schemas.microsoft.com/office/powerpoint/2010/main" val="1727871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D0780-97D3-4837-AD20-71058E2E6D6B}"/>
              </a:ext>
            </a:extLst>
          </p:cNvPr>
          <p:cNvSpPr>
            <a:spLocks noGrp="1"/>
          </p:cNvSpPr>
          <p:nvPr>
            <p:ph type="title"/>
          </p:nvPr>
        </p:nvSpPr>
        <p:spPr/>
        <p:txBody>
          <a:bodyPr/>
          <a:lstStyle/>
          <a:p>
            <a:r>
              <a:rPr lang="nl-BE"/>
              <a:t>PRAKTISCH EN TIMING</a:t>
            </a:r>
          </a:p>
        </p:txBody>
      </p:sp>
      <p:sp>
        <p:nvSpPr>
          <p:cNvPr id="3" name="Tijdelijke aanduiding voor inhoud 2">
            <a:extLst>
              <a:ext uri="{FF2B5EF4-FFF2-40B4-BE49-F238E27FC236}">
                <a16:creationId xmlns:a16="http://schemas.microsoft.com/office/drawing/2014/main" id="{7ADDD74D-ED70-4BA2-AC4C-8EBE1F999B76}"/>
              </a:ext>
            </a:extLst>
          </p:cNvPr>
          <p:cNvSpPr>
            <a:spLocks noGrp="1"/>
          </p:cNvSpPr>
          <p:nvPr>
            <p:ph idx="1"/>
          </p:nvPr>
        </p:nvSpPr>
        <p:spPr/>
        <p:txBody>
          <a:bodyPr>
            <a:normAutofit/>
          </a:bodyPr>
          <a:lstStyle/>
          <a:p>
            <a:r>
              <a:rPr lang="nl-BE" dirty="0"/>
              <a:t>Begroting – kosten extern personeel via facturatie</a:t>
            </a:r>
          </a:p>
          <a:p>
            <a:pPr lvl="2" indent="0">
              <a:lnSpc>
                <a:spcPct val="100000"/>
              </a:lnSpc>
              <a:buNone/>
            </a:pPr>
            <a:endParaRPr lang="nl-NL" sz="1100" dirty="0">
              <a:solidFill>
                <a:schemeClr val="tx1"/>
              </a:solidFill>
            </a:endParaRPr>
          </a:p>
          <a:p>
            <a:pPr marL="285750" indent="-285750">
              <a:lnSpc>
                <a:spcPct val="100000"/>
              </a:lnSpc>
              <a:buFontTx/>
              <a:buChar char="-"/>
            </a:pPr>
            <a:r>
              <a:rPr lang="nl-NL" sz="1600" dirty="0"/>
              <a:t>Via facturatie:</a:t>
            </a:r>
          </a:p>
          <a:p>
            <a:pPr marL="561975" lvl="1" indent="-285750">
              <a:lnSpc>
                <a:spcPct val="100000"/>
              </a:lnSpc>
              <a:buFontTx/>
              <a:buChar char="-"/>
            </a:pPr>
            <a:r>
              <a:rPr lang="nl-NL" sz="1400" dirty="0">
                <a:solidFill>
                  <a:schemeClr val="tx1"/>
                </a:solidFill>
              </a:rPr>
              <a:t>Naam uitvoerder</a:t>
            </a:r>
          </a:p>
          <a:p>
            <a:pPr marL="561975" lvl="1" indent="-285750">
              <a:lnSpc>
                <a:spcPct val="100000"/>
              </a:lnSpc>
              <a:buFontTx/>
              <a:buChar char="-"/>
            </a:pPr>
            <a:r>
              <a:rPr lang="nl-NL" sz="1400" dirty="0">
                <a:solidFill>
                  <a:schemeClr val="tx1"/>
                </a:solidFill>
              </a:rPr>
              <a:t>Omschrijving van de werkelijk geleverde prestaties</a:t>
            </a:r>
          </a:p>
          <a:p>
            <a:pPr marL="561975" lvl="1" indent="-285750">
              <a:lnSpc>
                <a:spcPct val="100000"/>
              </a:lnSpc>
              <a:buFontTx/>
              <a:buChar char="-"/>
            </a:pPr>
            <a:r>
              <a:rPr lang="nl-NL" sz="1400" dirty="0">
                <a:solidFill>
                  <a:schemeClr val="tx1"/>
                </a:solidFill>
              </a:rPr>
              <a:t>Dagen met vermelding van uren waarop de prestaties werden geleverd</a:t>
            </a:r>
          </a:p>
          <a:p>
            <a:pPr marL="561975" lvl="1" indent="-285750">
              <a:lnSpc>
                <a:spcPct val="100000"/>
              </a:lnSpc>
              <a:buFontTx/>
              <a:buChar char="-"/>
            </a:pPr>
            <a:r>
              <a:rPr lang="nl-NL" sz="1400" dirty="0">
                <a:solidFill>
                  <a:schemeClr val="tx1"/>
                </a:solidFill>
              </a:rPr>
              <a:t>Facturen als bewijslast opladen in PLATOS bij rapportering</a:t>
            </a:r>
          </a:p>
          <a:p>
            <a:pPr>
              <a:lnSpc>
                <a:spcPct val="100000"/>
              </a:lnSpc>
            </a:pPr>
            <a:endParaRPr lang="nl-NL" sz="1600" dirty="0"/>
          </a:p>
          <a:p>
            <a:pPr marL="285750" lvl="1" indent="-285750">
              <a:lnSpc>
                <a:spcPct val="100000"/>
              </a:lnSpc>
              <a:spcBef>
                <a:spcPts val="500"/>
              </a:spcBef>
              <a:buFontTx/>
              <a:buChar char="-"/>
            </a:pPr>
            <a:r>
              <a:rPr lang="nl-NL" sz="1600" dirty="0">
                <a:solidFill>
                  <a:schemeClr val="tx1"/>
                </a:solidFill>
              </a:rPr>
              <a:t>BTW is subsidiabel als deze effectief en definitief door de promotor wordt gedragen (niet terug vorderbaar)</a:t>
            </a:r>
          </a:p>
          <a:p>
            <a:pPr marL="285750" lvl="1" indent="-285750">
              <a:lnSpc>
                <a:spcPct val="100000"/>
              </a:lnSpc>
              <a:spcBef>
                <a:spcPts val="500"/>
              </a:spcBef>
              <a:buFontTx/>
              <a:buChar char="-"/>
            </a:pPr>
            <a:endParaRPr lang="nl-NL" sz="1600" dirty="0">
              <a:solidFill>
                <a:schemeClr val="tx1"/>
              </a:solidFill>
            </a:endParaRPr>
          </a:p>
          <a:p>
            <a:pPr marL="285750" lvl="1" indent="-285750">
              <a:lnSpc>
                <a:spcPct val="100000"/>
              </a:lnSpc>
              <a:spcBef>
                <a:spcPts val="500"/>
              </a:spcBef>
              <a:buFontTx/>
              <a:buChar char="-"/>
            </a:pPr>
            <a:r>
              <a:rPr lang="nl-NL" sz="1600" dirty="0">
                <a:solidFill>
                  <a:schemeClr val="tx1"/>
                </a:solidFill>
              </a:rPr>
              <a:t>Wetgeving overheidsopdrachten</a:t>
            </a:r>
          </a:p>
          <a:p>
            <a:pPr marL="561975" lvl="1" indent="-285750">
              <a:lnSpc>
                <a:spcPct val="100000"/>
              </a:lnSpc>
              <a:buFontTx/>
              <a:buChar char="-"/>
            </a:pPr>
            <a:r>
              <a:rPr lang="nl-NL" sz="1400" dirty="0">
                <a:solidFill>
                  <a:schemeClr val="tx1"/>
                </a:solidFill>
              </a:rPr>
              <a:t>Meer info: </a:t>
            </a:r>
            <a:r>
              <a:rPr lang="nl-BE" sz="1400" dirty="0">
                <a:solidFill>
                  <a:schemeClr val="tx1"/>
                </a:solidFill>
                <a:hlinkClick r:id="rId2">
                  <a:extLst>
                    <a:ext uri="{A12FA001-AC4F-418D-AE19-62706E023703}">
                      <ahyp:hlinkClr xmlns:ahyp="http://schemas.microsoft.com/office/drawing/2018/hyperlinkcolor" val="tx"/>
                    </a:ext>
                  </a:extLst>
                </a:hlinkClick>
              </a:rPr>
              <a:t>https://www.vlaanderen.be/overheidsopdrachten-van-de-vlaamse-overheid</a:t>
            </a:r>
            <a:endParaRPr lang="nl-BE" sz="1400" dirty="0">
              <a:solidFill>
                <a:schemeClr val="tx1"/>
              </a:solidFill>
            </a:endParaRPr>
          </a:p>
          <a:p>
            <a:pPr marL="561975" lvl="1" indent="-285750">
              <a:lnSpc>
                <a:spcPct val="100000"/>
              </a:lnSpc>
              <a:buFontTx/>
              <a:buChar char="-"/>
            </a:pPr>
            <a:r>
              <a:rPr lang="nl-BE" sz="1400" dirty="0">
                <a:solidFill>
                  <a:schemeClr val="tx1"/>
                </a:solidFill>
              </a:rPr>
              <a:t>Bewijsstukken opladen in PLATOS bij rapportering</a:t>
            </a:r>
            <a:endParaRPr lang="nl-NL" sz="1400" dirty="0">
              <a:solidFill>
                <a:schemeClr val="tx1"/>
              </a:solidFill>
            </a:endParaRPr>
          </a:p>
        </p:txBody>
      </p:sp>
    </p:spTree>
    <p:extLst>
      <p:ext uri="{BB962C8B-B14F-4D97-AF65-F5344CB8AC3E}">
        <p14:creationId xmlns:p14="http://schemas.microsoft.com/office/powerpoint/2010/main" val="649263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6A0E1C-DD54-4ECA-A733-093C78EF7230}"/>
              </a:ext>
            </a:extLst>
          </p:cNvPr>
          <p:cNvSpPr>
            <a:spLocks noGrp="1"/>
          </p:cNvSpPr>
          <p:nvPr>
            <p:ph type="title"/>
          </p:nvPr>
        </p:nvSpPr>
        <p:spPr/>
        <p:txBody>
          <a:bodyPr/>
          <a:lstStyle/>
          <a:p>
            <a:r>
              <a:rPr lang="nl-BE"/>
              <a:t>PRAKTISCH EN TIMING</a:t>
            </a:r>
          </a:p>
        </p:txBody>
      </p:sp>
      <p:sp>
        <p:nvSpPr>
          <p:cNvPr id="3" name="Tijdelijke aanduiding voor inhoud 2">
            <a:extLst>
              <a:ext uri="{FF2B5EF4-FFF2-40B4-BE49-F238E27FC236}">
                <a16:creationId xmlns:a16="http://schemas.microsoft.com/office/drawing/2014/main" id="{5EC537FB-9131-40D1-A1B4-065774F843FE}"/>
              </a:ext>
            </a:extLst>
          </p:cNvPr>
          <p:cNvSpPr>
            <a:spLocks noGrp="1"/>
          </p:cNvSpPr>
          <p:nvPr>
            <p:ph idx="1"/>
          </p:nvPr>
        </p:nvSpPr>
        <p:spPr/>
        <p:txBody>
          <a:bodyPr>
            <a:normAutofit lnSpcReduction="10000"/>
          </a:bodyPr>
          <a:lstStyle/>
          <a:p>
            <a:r>
              <a:rPr lang="nl-BE"/>
              <a:t>Begroting – financiering</a:t>
            </a:r>
          </a:p>
          <a:p>
            <a:endParaRPr lang="nl-BE"/>
          </a:p>
          <a:p>
            <a:pPr marL="285750" indent="-285750">
              <a:lnSpc>
                <a:spcPct val="100000"/>
              </a:lnSpc>
              <a:buFontTx/>
              <a:buChar char="-"/>
            </a:pPr>
            <a:r>
              <a:rPr lang="nl-NL" sz="1600"/>
              <a:t>Maximale subsidie per regio bepaald op basis van verdeelsleutel</a:t>
            </a:r>
          </a:p>
          <a:p>
            <a:pPr marL="285750" indent="-285750">
              <a:lnSpc>
                <a:spcPct val="100000"/>
              </a:lnSpc>
              <a:buFontTx/>
              <a:buChar char="-"/>
            </a:pPr>
            <a:r>
              <a:rPr lang="nl-NL" sz="1600"/>
              <a:t>Financieringsschema:</a:t>
            </a:r>
          </a:p>
          <a:p>
            <a:pPr marL="561975" lvl="1" indent="-285750">
              <a:lnSpc>
                <a:spcPct val="100000"/>
              </a:lnSpc>
              <a:buFontTx/>
              <a:buChar char="-"/>
            </a:pPr>
            <a:r>
              <a:rPr lang="nl-BE" sz="1400">
                <a:solidFill>
                  <a:schemeClr val="tx1"/>
                </a:solidFill>
              </a:rPr>
              <a:t>Maximaal 52% AMIF</a:t>
            </a:r>
          </a:p>
          <a:p>
            <a:pPr marL="561975" lvl="1" indent="-285750">
              <a:lnSpc>
                <a:spcPct val="100000"/>
              </a:lnSpc>
              <a:buFontTx/>
              <a:buChar char="-"/>
            </a:pPr>
            <a:r>
              <a:rPr lang="nl-BE" sz="1400">
                <a:solidFill>
                  <a:schemeClr val="tx1"/>
                </a:solidFill>
              </a:rPr>
              <a:t>Maximaal 23% Vlaamse cofinanciering AMIF </a:t>
            </a:r>
          </a:p>
          <a:p>
            <a:pPr marL="561975" lvl="1" indent="-285750">
              <a:lnSpc>
                <a:spcPct val="100000"/>
              </a:lnSpc>
              <a:spcAft>
                <a:spcPts val="1200"/>
              </a:spcAft>
              <a:buFontTx/>
              <a:buChar char="-"/>
            </a:pPr>
            <a:r>
              <a:rPr lang="nl-BE" sz="1400">
                <a:solidFill>
                  <a:schemeClr val="tx1"/>
                </a:solidFill>
              </a:rPr>
              <a:t>Minimaal 25% eigen cofinanciering</a:t>
            </a:r>
          </a:p>
          <a:p>
            <a:pPr marL="561975" lvl="1" indent="-285750">
              <a:lnSpc>
                <a:spcPct val="100000"/>
              </a:lnSpc>
              <a:buFontTx/>
              <a:buChar char="-"/>
            </a:pPr>
            <a:r>
              <a:rPr lang="nl-NL" sz="1400" err="1">
                <a:solidFill>
                  <a:schemeClr val="tx1"/>
                </a:solidFill>
              </a:rPr>
              <a:t>Platos</a:t>
            </a:r>
            <a:r>
              <a:rPr lang="nl-NL" sz="1400">
                <a:solidFill>
                  <a:schemeClr val="tx1"/>
                </a:solidFill>
              </a:rPr>
              <a:t> maakt automatisch deze verdeling aan. Eigen cofinanciering (indien van toepassing) voegt u zelf toe,</a:t>
            </a:r>
          </a:p>
          <a:p>
            <a:pPr marL="561975" lvl="1" indent="-285750">
              <a:lnSpc>
                <a:spcPct val="100000"/>
              </a:lnSpc>
              <a:buFontTx/>
              <a:buChar char="-"/>
            </a:pPr>
            <a:endParaRPr lang="nl-NL" sz="1400">
              <a:solidFill>
                <a:schemeClr val="tx1"/>
              </a:solidFill>
            </a:endParaRPr>
          </a:p>
          <a:p>
            <a:pPr marL="561975" lvl="1" indent="-285750">
              <a:lnSpc>
                <a:spcPct val="100000"/>
              </a:lnSpc>
              <a:buFontTx/>
              <a:buChar char="-"/>
            </a:pPr>
            <a:endParaRPr lang="nl-NL" sz="1400">
              <a:solidFill>
                <a:schemeClr val="tx1"/>
              </a:solidFill>
            </a:endParaRPr>
          </a:p>
          <a:p>
            <a:pPr marL="0" lvl="1" indent="0">
              <a:spcBef>
                <a:spcPts val="500"/>
              </a:spcBef>
              <a:buNone/>
            </a:pPr>
            <a:r>
              <a:rPr lang="nl-BE" sz="2000">
                <a:solidFill>
                  <a:schemeClr val="tx1"/>
                </a:solidFill>
              </a:rPr>
              <a:t>Opgelet:</a:t>
            </a:r>
          </a:p>
          <a:p>
            <a:pPr marL="285750" lvl="1" indent="-285750">
              <a:lnSpc>
                <a:spcPct val="110000"/>
              </a:lnSpc>
              <a:spcBef>
                <a:spcPts val="500"/>
              </a:spcBef>
              <a:buFontTx/>
              <a:buChar char="-"/>
            </a:pPr>
            <a:r>
              <a:rPr lang="nl-BE" sz="1600">
                <a:solidFill>
                  <a:schemeClr val="tx1"/>
                </a:solidFill>
              </a:rPr>
              <a:t>Als tijdens de looptijd van het project blijkt dat er in bepaalde regio’s een grote onderbenutting is, kan Europa WSE een verschuiving van de gereserveerde middelen per regio beslissen. </a:t>
            </a:r>
            <a:endParaRPr lang="nl-NL" sz="1600">
              <a:solidFill>
                <a:schemeClr val="tx1"/>
              </a:solidFill>
            </a:endParaRPr>
          </a:p>
          <a:p>
            <a:pPr marL="561975" lvl="1" indent="-285750">
              <a:lnSpc>
                <a:spcPct val="100000"/>
              </a:lnSpc>
              <a:buFontTx/>
              <a:buChar char="-"/>
            </a:pPr>
            <a:endParaRPr lang="nl-NL" sz="1100">
              <a:solidFill>
                <a:schemeClr val="accent6"/>
              </a:solidFill>
            </a:endParaRPr>
          </a:p>
        </p:txBody>
      </p:sp>
    </p:spTree>
    <p:extLst>
      <p:ext uri="{BB962C8B-B14F-4D97-AF65-F5344CB8AC3E}">
        <p14:creationId xmlns:p14="http://schemas.microsoft.com/office/powerpoint/2010/main" val="32418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ECB0AB-42A7-452E-A59C-5E500B6F8CBE}"/>
              </a:ext>
            </a:extLst>
          </p:cNvPr>
          <p:cNvSpPr>
            <a:spLocks noGrp="1"/>
          </p:cNvSpPr>
          <p:nvPr>
            <p:ph type="title"/>
          </p:nvPr>
        </p:nvSpPr>
        <p:spPr/>
        <p:txBody>
          <a:bodyPr/>
          <a:lstStyle/>
          <a:p>
            <a:r>
              <a:rPr lang="nl-BE"/>
              <a:t>         Wat is PLATOS?</a:t>
            </a:r>
          </a:p>
        </p:txBody>
      </p:sp>
      <p:sp>
        <p:nvSpPr>
          <p:cNvPr id="3" name="Tijdelijke aanduiding voor inhoud 2">
            <a:extLst>
              <a:ext uri="{FF2B5EF4-FFF2-40B4-BE49-F238E27FC236}">
                <a16:creationId xmlns:a16="http://schemas.microsoft.com/office/drawing/2014/main" id="{76E1691C-99B1-4F80-854B-D6AC5847826C}"/>
              </a:ext>
            </a:extLst>
          </p:cNvPr>
          <p:cNvSpPr>
            <a:spLocks noGrp="1"/>
          </p:cNvSpPr>
          <p:nvPr>
            <p:ph idx="1"/>
          </p:nvPr>
        </p:nvSpPr>
        <p:spPr/>
        <p:txBody>
          <a:bodyPr/>
          <a:lstStyle/>
          <a:p>
            <a:pPr marL="285750" indent="-285750">
              <a:buFont typeface="Arial" panose="020B0604020202020204" pitchFamily="34" charset="0"/>
              <a:buChar char="•"/>
            </a:pPr>
            <a:r>
              <a:rPr lang="nl-BE"/>
              <a:t>Hoe maak je een projectvoorstel op?</a:t>
            </a:r>
          </a:p>
          <a:p>
            <a:pPr marL="561975" lvl="1" indent="-285750">
              <a:buFont typeface="Arial" panose="020B0604020202020204" pitchFamily="34" charset="0"/>
              <a:buChar char="•"/>
            </a:pPr>
            <a:r>
              <a:rPr lang="nl-BE">
                <a:solidFill>
                  <a:schemeClr val="tx1"/>
                </a:solidFill>
              </a:rPr>
              <a:t>Via PLATOS</a:t>
            </a:r>
          </a:p>
          <a:p>
            <a:pPr marL="561975" lvl="1" indent="-285750">
              <a:buFont typeface="Arial" panose="020B0604020202020204" pitchFamily="34" charset="0"/>
              <a:buChar char="•"/>
            </a:pPr>
            <a:endParaRPr lang="nl-BE">
              <a:solidFill>
                <a:schemeClr val="tx1"/>
              </a:solidFill>
            </a:endParaRPr>
          </a:p>
          <a:p>
            <a:pPr marL="285750" indent="-285750">
              <a:buFont typeface="Arial" panose="020B0604020202020204" pitchFamily="34" charset="0"/>
              <a:buChar char="•"/>
            </a:pPr>
            <a:r>
              <a:rPr lang="nl-BE"/>
              <a:t>PLATOS = Platform voor Overheidsopdrachten en Subsidies</a:t>
            </a:r>
          </a:p>
          <a:p>
            <a:pPr marL="561975" lvl="1" indent="-285750">
              <a:buFont typeface="Arial" panose="020B0604020202020204" pitchFamily="34" charset="0"/>
              <a:buChar char="•"/>
            </a:pPr>
            <a:r>
              <a:rPr lang="nl-BE">
                <a:solidFill>
                  <a:schemeClr val="tx1"/>
                </a:solidFill>
              </a:rPr>
              <a:t>Digitale applicatie van DWSE</a:t>
            </a:r>
          </a:p>
          <a:p>
            <a:pPr lvl="1" indent="0">
              <a:buNone/>
            </a:pPr>
            <a:endParaRPr lang="nl-BE">
              <a:solidFill>
                <a:schemeClr val="tx1"/>
              </a:solidFill>
            </a:endParaRPr>
          </a:p>
          <a:p>
            <a:pPr marL="285750" indent="-285750">
              <a:buFont typeface="Arial" panose="020B0604020202020204" pitchFamily="34" charset="0"/>
              <a:buChar char="•"/>
            </a:pPr>
            <a:r>
              <a:rPr lang="nl-BE"/>
              <a:t>Doel van </a:t>
            </a:r>
            <a:r>
              <a:rPr lang="nl-BE" err="1"/>
              <a:t>Platos</a:t>
            </a:r>
            <a:r>
              <a:rPr lang="nl-BE"/>
              <a:t>: </a:t>
            </a:r>
          </a:p>
          <a:p>
            <a:pPr marL="561975" lvl="1" indent="-285750">
              <a:buFont typeface="Arial" panose="020B0604020202020204" pitchFamily="34" charset="0"/>
              <a:buChar char="•"/>
            </a:pPr>
            <a:r>
              <a:rPr lang="nl-BE">
                <a:solidFill>
                  <a:schemeClr val="tx1"/>
                </a:solidFill>
              </a:rPr>
              <a:t>Behandeling/opvolging van subsidieoproepen en overheidsopdrachten</a:t>
            </a:r>
          </a:p>
          <a:p>
            <a:pPr marL="561975" lvl="1" indent="-285750">
              <a:buFont typeface="Arial" panose="020B0604020202020204" pitchFamily="34" charset="0"/>
              <a:buChar char="•"/>
            </a:pPr>
            <a:r>
              <a:rPr lang="nl-BE">
                <a:solidFill>
                  <a:schemeClr val="tx1"/>
                </a:solidFill>
              </a:rPr>
              <a:t>Volledige procedure van aanvraag tot saldering</a:t>
            </a:r>
          </a:p>
          <a:p>
            <a:pPr lvl="1" indent="0">
              <a:buNone/>
            </a:pPr>
            <a:endParaRPr lang="nl-BE">
              <a:solidFill>
                <a:schemeClr val="tx1"/>
              </a:solidFill>
            </a:endParaRPr>
          </a:p>
          <a:p>
            <a:pPr marL="285750" indent="-285750">
              <a:buFont typeface="Arial" panose="020B0604020202020204" pitchFamily="34" charset="0"/>
              <a:buChar char="•"/>
            </a:pPr>
            <a:r>
              <a:rPr lang="nl-BE"/>
              <a:t>Gebruikers van </a:t>
            </a:r>
            <a:r>
              <a:rPr lang="nl-BE" err="1"/>
              <a:t>Platos</a:t>
            </a:r>
            <a:r>
              <a:rPr lang="nl-BE"/>
              <a:t>:</a:t>
            </a:r>
          </a:p>
          <a:p>
            <a:pPr marL="561975" lvl="1" indent="-285750">
              <a:buFont typeface="Arial" panose="020B0604020202020204" pitchFamily="34" charset="0"/>
              <a:buChar char="•"/>
            </a:pPr>
            <a:r>
              <a:rPr lang="nl-BE">
                <a:solidFill>
                  <a:schemeClr val="tx1"/>
                </a:solidFill>
              </a:rPr>
              <a:t>Enkel als je een ESF+- of AMIF-projectvoorstel moet indienen en opvolgen voor de programmaperiode 2021-2027</a:t>
            </a:r>
          </a:p>
          <a:p>
            <a:pPr marL="561975" lvl="1" indent="-285750">
              <a:buFont typeface="Arial" panose="020B0604020202020204" pitchFamily="34" charset="0"/>
              <a:buChar char="•"/>
            </a:pPr>
            <a:r>
              <a:rPr lang="nl-BE">
                <a:solidFill>
                  <a:schemeClr val="tx1"/>
                </a:solidFill>
              </a:rPr>
              <a:t>Gebruikers -&gt; geregistreerd bij Gebruikersbeheer Vlaanderen voor de maatregel ‘</a:t>
            </a:r>
            <a:r>
              <a:rPr lang="nl-BE" err="1">
                <a:solidFill>
                  <a:schemeClr val="tx1"/>
                </a:solidFill>
              </a:rPr>
              <a:t>Platos</a:t>
            </a:r>
            <a:r>
              <a:rPr lang="nl-BE">
                <a:solidFill>
                  <a:schemeClr val="tx1"/>
                </a:solidFill>
              </a:rPr>
              <a:t>’ </a:t>
            </a:r>
          </a:p>
        </p:txBody>
      </p:sp>
      <p:pic>
        <p:nvPicPr>
          <p:cNvPr id="4" name="Graphic 3">
            <a:extLst>
              <a:ext uri="{FF2B5EF4-FFF2-40B4-BE49-F238E27FC236}">
                <a16:creationId xmlns:a16="http://schemas.microsoft.com/office/drawing/2014/main" id="{7F1B7868-22C5-4C93-B417-7C3B76F86A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91815" y="487428"/>
            <a:ext cx="1241098" cy="1080956"/>
          </a:xfrm>
          <a:prstGeom prst="rect">
            <a:avLst/>
          </a:prstGeom>
        </p:spPr>
      </p:pic>
    </p:spTree>
    <p:extLst>
      <p:ext uri="{BB962C8B-B14F-4D97-AF65-F5344CB8AC3E}">
        <p14:creationId xmlns:p14="http://schemas.microsoft.com/office/powerpoint/2010/main" val="2685911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a:xfrm>
            <a:off x="3550754" y="365125"/>
            <a:ext cx="8245774" cy="1325563"/>
          </a:xfrm>
        </p:spPr>
        <p:txBody>
          <a:bodyPr anchor="ctr">
            <a:normAutofit/>
          </a:bodyPr>
          <a:lstStyle/>
          <a:p>
            <a:r>
              <a:rPr lang="nl-NL"/>
              <a:t>AMBITIE</a:t>
            </a:r>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a:xfrm>
            <a:off x="3550754" y="1825625"/>
            <a:ext cx="8245774" cy="4345987"/>
          </a:xfrm>
        </p:spPr>
        <p:txBody>
          <a:bodyPr vert="horz" lIns="91440" tIns="45720" rIns="91440" bIns="45720" rtlCol="0">
            <a:normAutofit/>
          </a:bodyPr>
          <a:lstStyle/>
          <a:p>
            <a:pPr lvl="1" indent="0">
              <a:buNone/>
            </a:pPr>
            <a:r>
              <a:rPr lang="nl-NL" sz="1700" dirty="0">
                <a:solidFill>
                  <a:schemeClr val="tx1"/>
                </a:solidFill>
              </a:rPr>
              <a:t>Welke verandering willen we teweeg brengen?</a:t>
            </a:r>
          </a:p>
          <a:p>
            <a:pPr lvl="1" indent="0">
              <a:buNone/>
            </a:pPr>
            <a:endParaRPr lang="nl-NL" sz="1700" dirty="0">
              <a:solidFill>
                <a:schemeClr val="tx1"/>
              </a:solidFill>
            </a:endParaRPr>
          </a:p>
          <a:p>
            <a:pPr marL="619125" lvl="1" indent="-342900">
              <a:buFont typeface="Courier New" panose="02070309020205020404" pitchFamily="49" charset="0"/>
              <a:buChar char="o"/>
            </a:pPr>
            <a:r>
              <a:rPr lang="nl-NL" sz="1700" dirty="0">
                <a:solidFill>
                  <a:schemeClr val="tx1"/>
                </a:solidFill>
              </a:rPr>
              <a:t>Meer burgers, organisaties en bedrijven tonen interesse in de nieuwkomers die in hun stad of gemeente komen wonen en stellen zich kandidaat voor een netwerk- en participatietraject met een nieuwkomer.</a:t>
            </a:r>
          </a:p>
          <a:p>
            <a:pPr marL="619125" lvl="1" indent="-342900">
              <a:buFont typeface="Courier New" panose="02070309020205020404" pitchFamily="49" charset="0"/>
              <a:buChar char="o"/>
            </a:pPr>
            <a:endParaRPr lang="nl-NL" sz="1700" dirty="0">
              <a:solidFill>
                <a:schemeClr val="tx1"/>
              </a:solidFill>
            </a:endParaRPr>
          </a:p>
          <a:p>
            <a:pPr marL="619125" lvl="1" indent="-342900">
              <a:buFont typeface="Courier New" panose="02070309020205020404" pitchFamily="49" charset="0"/>
              <a:buChar char="o"/>
            </a:pPr>
            <a:r>
              <a:rPr lang="nl-NL" sz="1700" dirty="0">
                <a:solidFill>
                  <a:schemeClr val="tx1"/>
                </a:solidFill>
              </a:rPr>
              <a:t>Een divers, kwalitatief en toegankelijk aanbod aan trajecten waarmee nieuwkomers sneller kansen krijgen om een sociaal netwerk uit te bouwen en te participeren aan de samenleving. De nieuwkomer kijkt optimistisch naar zijn/haar toekomst in België en voelt zich welkom in zijn/haar buurt.</a:t>
            </a:r>
          </a:p>
          <a:p>
            <a:pPr marL="619125" lvl="1" indent="-342900">
              <a:buFont typeface="Courier New" panose="02070309020205020404" pitchFamily="49" charset="0"/>
              <a:buChar char="o"/>
            </a:pPr>
            <a:endParaRPr lang="nl-NL" sz="1700" dirty="0">
              <a:solidFill>
                <a:schemeClr val="tx1"/>
              </a:solidFill>
            </a:endParaRPr>
          </a:p>
          <a:p>
            <a:pPr marL="619125" lvl="1" indent="-342900">
              <a:buFont typeface="Courier New" panose="02070309020205020404" pitchFamily="49" charset="0"/>
              <a:buChar char="o"/>
            </a:pPr>
            <a:r>
              <a:rPr lang="nl-NL" sz="1700" dirty="0">
                <a:solidFill>
                  <a:schemeClr val="tx1"/>
                </a:solidFill>
              </a:rPr>
              <a:t>Ontvangende samenleving en nieuwkomers komen op een positieve manier in contact met elkaar. Tolerantie en verdraagzaamheid nemen toe in de samenleving.</a:t>
            </a:r>
          </a:p>
          <a:p>
            <a:pPr marL="619125" lvl="1" indent="-342900">
              <a:buFont typeface="Courier New" panose="02070309020205020404" pitchFamily="49" charset="0"/>
              <a:buChar char="o"/>
            </a:pPr>
            <a:endParaRPr lang="nl-BE" sz="1700" dirty="0">
              <a:solidFill>
                <a:schemeClr val="tx1"/>
              </a:solidFill>
            </a:endParaRPr>
          </a:p>
          <a:p>
            <a:pPr lvl="1" indent="0">
              <a:buNone/>
            </a:pPr>
            <a:endParaRPr lang="nl-BE" sz="1700" dirty="0">
              <a:solidFill>
                <a:schemeClr val="tx1"/>
              </a:solidFill>
            </a:endParaRPr>
          </a:p>
          <a:p>
            <a:endParaRPr lang="nl-BE" sz="1700" dirty="0"/>
          </a:p>
          <a:p>
            <a:endParaRPr lang="nl-BE" sz="1700" dirty="0"/>
          </a:p>
          <a:p>
            <a:endParaRPr lang="nl-BE" sz="1700" dirty="0"/>
          </a:p>
          <a:p>
            <a:endParaRPr lang="nl-BE" dirty="0"/>
          </a:p>
        </p:txBody>
      </p:sp>
      <p:pic>
        <p:nvPicPr>
          <p:cNvPr id="4" name="Tijdelijke aanduiding voor inhoud 6" descr="Afbeelding met persoon, buiten, person, staand&#10;&#10;Automatisch gegenereerde beschrijving">
            <a:extLst>
              <a:ext uri="{FF2B5EF4-FFF2-40B4-BE49-F238E27FC236}">
                <a16:creationId xmlns:a16="http://schemas.microsoft.com/office/drawing/2014/main" id="{A8DDD20B-7AF6-46FA-5557-17628413BF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199" r="33645"/>
          <a:stretch/>
        </p:blipFill>
        <p:spPr>
          <a:xfrm>
            <a:off x="-1565" y="-8467"/>
            <a:ext cx="3150577" cy="6180079"/>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2780"/>
              <a:gd name="connsiteX1" fmla="*/ 24385544 w 24385544"/>
              <a:gd name="connsiteY1" fmla="*/ 0 h 13712780"/>
              <a:gd name="connsiteX2" fmla="*/ 6285235 w 24385544"/>
              <a:gd name="connsiteY2" fmla="*/ 13712780 h 13712780"/>
              <a:gd name="connsiteX3" fmla="*/ 6287587 w 24385544"/>
              <a:gd name="connsiteY3" fmla="*/ 12343224 h 13712780"/>
              <a:gd name="connsiteX4" fmla="*/ 5617020 w 24385544"/>
              <a:gd name="connsiteY4" fmla="*/ 11680580 h 13712780"/>
              <a:gd name="connsiteX5" fmla="*/ 0 w 24385544"/>
              <a:gd name="connsiteY5" fmla="*/ 11680914 h 13712780"/>
              <a:gd name="connsiteX6" fmla="*/ 3131 w 24385544"/>
              <a:gd name="connsiteY6" fmla="*/ 0 h 13712780"/>
              <a:gd name="connsiteX0" fmla="*/ 3131 w 24385544"/>
              <a:gd name="connsiteY0" fmla="*/ 0 h 12343224"/>
              <a:gd name="connsiteX1" fmla="*/ 24385544 w 24385544"/>
              <a:gd name="connsiteY1" fmla="*/ 0 h 12343224"/>
              <a:gd name="connsiteX2" fmla="*/ 6287587 w 24385544"/>
              <a:gd name="connsiteY2" fmla="*/ 12343224 h 12343224"/>
              <a:gd name="connsiteX3" fmla="*/ 5617020 w 24385544"/>
              <a:gd name="connsiteY3" fmla="*/ 11680580 h 12343224"/>
              <a:gd name="connsiteX4" fmla="*/ 0 w 24385544"/>
              <a:gd name="connsiteY4" fmla="*/ 11680914 h 12343224"/>
              <a:gd name="connsiteX5" fmla="*/ 3131 w 24385544"/>
              <a:gd name="connsiteY5" fmla="*/ 0 h 12343224"/>
              <a:gd name="connsiteX0" fmla="*/ 3131 w 10212344"/>
              <a:gd name="connsiteY0" fmla="*/ 0 h 12343224"/>
              <a:gd name="connsiteX1" fmla="*/ 10212344 w 10212344"/>
              <a:gd name="connsiteY1" fmla="*/ 152400 h 12343224"/>
              <a:gd name="connsiteX2" fmla="*/ 6287587 w 10212344"/>
              <a:gd name="connsiteY2" fmla="*/ 12343224 h 12343224"/>
              <a:gd name="connsiteX3" fmla="*/ 5617020 w 10212344"/>
              <a:gd name="connsiteY3" fmla="*/ 11680580 h 12343224"/>
              <a:gd name="connsiteX4" fmla="*/ 0 w 10212344"/>
              <a:gd name="connsiteY4" fmla="*/ 11680914 h 12343224"/>
              <a:gd name="connsiteX5" fmla="*/ 3131 w 10212344"/>
              <a:gd name="connsiteY5" fmla="*/ 0 h 12343224"/>
              <a:gd name="connsiteX0" fmla="*/ 3131 w 6520877"/>
              <a:gd name="connsiteY0" fmla="*/ 0 h 12343224"/>
              <a:gd name="connsiteX1" fmla="*/ 6520877 w 6520877"/>
              <a:gd name="connsiteY1" fmla="*/ 16933 h 12343224"/>
              <a:gd name="connsiteX2" fmla="*/ 6287587 w 6520877"/>
              <a:gd name="connsiteY2" fmla="*/ 12343224 h 12343224"/>
              <a:gd name="connsiteX3" fmla="*/ 5617020 w 6520877"/>
              <a:gd name="connsiteY3" fmla="*/ 11680580 h 12343224"/>
              <a:gd name="connsiteX4" fmla="*/ 0 w 6520877"/>
              <a:gd name="connsiteY4" fmla="*/ 11680914 h 12343224"/>
              <a:gd name="connsiteX5" fmla="*/ 3131 w 6520877"/>
              <a:gd name="connsiteY5" fmla="*/ 0 h 12343224"/>
              <a:gd name="connsiteX0" fmla="*/ 3131 w 6287587"/>
              <a:gd name="connsiteY0" fmla="*/ 169334 h 12512558"/>
              <a:gd name="connsiteX1" fmla="*/ 5589544 w 6287587"/>
              <a:gd name="connsiteY1" fmla="*/ 0 h 12512558"/>
              <a:gd name="connsiteX2" fmla="*/ 6287587 w 6287587"/>
              <a:gd name="connsiteY2" fmla="*/ 12512558 h 12512558"/>
              <a:gd name="connsiteX3" fmla="*/ 5617020 w 6287587"/>
              <a:gd name="connsiteY3" fmla="*/ 11849914 h 12512558"/>
              <a:gd name="connsiteX4" fmla="*/ 0 w 6287587"/>
              <a:gd name="connsiteY4" fmla="*/ 11850248 h 12512558"/>
              <a:gd name="connsiteX5" fmla="*/ 3131 w 6287587"/>
              <a:gd name="connsiteY5" fmla="*/ 169334 h 12512558"/>
              <a:gd name="connsiteX0" fmla="*/ 3131 w 6300744"/>
              <a:gd name="connsiteY0" fmla="*/ 16934 h 12360158"/>
              <a:gd name="connsiteX1" fmla="*/ 6300744 w 6300744"/>
              <a:gd name="connsiteY1" fmla="*/ 0 h 12360158"/>
              <a:gd name="connsiteX2" fmla="*/ 6287587 w 6300744"/>
              <a:gd name="connsiteY2" fmla="*/ 12360158 h 12360158"/>
              <a:gd name="connsiteX3" fmla="*/ 5617020 w 6300744"/>
              <a:gd name="connsiteY3" fmla="*/ 11697514 h 12360158"/>
              <a:gd name="connsiteX4" fmla="*/ 0 w 6300744"/>
              <a:gd name="connsiteY4" fmla="*/ 11697848 h 12360158"/>
              <a:gd name="connsiteX5" fmla="*/ 3131 w 6300744"/>
              <a:gd name="connsiteY5" fmla="*/ 16934 h 123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0744" h="12360158">
                <a:moveTo>
                  <a:pt x="3131" y="16934"/>
                </a:moveTo>
                <a:lnTo>
                  <a:pt x="6300744" y="0"/>
                </a:lnTo>
                <a:cubicBezTo>
                  <a:pt x="6296358" y="4120053"/>
                  <a:pt x="6291973" y="8240105"/>
                  <a:pt x="6287587" y="12360158"/>
                </a:cubicBezTo>
                <a:cubicBezTo>
                  <a:pt x="6276566" y="12081322"/>
                  <a:pt x="6062702" y="11705893"/>
                  <a:pt x="5617020" y="11697514"/>
                </a:cubicBezTo>
                <a:lnTo>
                  <a:pt x="0" y="11697848"/>
                </a:lnTo>
                <a:cubicBezTo>
                  <a:pt x="2117" y="7806356"/>
                  <a:pt x="1014" y="3908426"/>
                  <a:pt x="3131" y="16934"/>
                </a:cubicBezTo>
                <a:close/>
              </a:path>
            </a:pathLst>
          </a:custGeom>
          <a:noFill/>
        </p:spPr>
      </p:pic>
    </p:spTree>
    <p:extLst>
      <p:ext uri="{BB962C8B-B14F-4D97-AF65-F5344CB8AC3E}">
        <p14:creationId xmlns:p14="http://schemas.microsoft.com/office/powerpoint/2010/main" val="772043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ECB0AB-42A7-452E-A59C-5E500B6F8CBE}"/>
              </a:ext>
            </a:extLst>
          </p:cNvPr>
          <p:cNvSpPr>
            <a:spLocks noGrp="1"/>
          </p:cNvSpPr>
          <p:nvPr>
            <p:ph type="title"/>
          </p:nvPr>
        </p:nvSpPr>
        <p:spPr/>
        <p:txBody>
          <a:bodyPr/>
          <a:lstStyle/>
          <a:p>
            <a:r>
              <a:rPr lang="nl-BE"/>
              <a:t>         Hoe gebruik ik PLATOS?</a:t>
            </a:r>
          </a:p>
        </p:txBody>
      </p:sp>
      <p:sp>
        <p:nvSpPr>
          <p:cNvPr id="3" name="Tijdelijke aanduiding voor inhoud 2">
            <a:extLst>
              <a:ext uri="{FF2B5EF4-FFF2-40B4-BE49-F238E27FC236}">
                <a16:creationId xmlns:a16="http://schemas.microsoft.com/office/drawing/2014/main" id="{76E1691C-99B1-4F80-854B-D6AC5847826C}"/>
              </a:ext>
            </a:extLst>
          </p:cNvPr>
          <p:cNvSpPr>
            <a:spLocks noGrp="1"/>
          </p:cNvSpPr>
          <p:nvPr>
            <p:ph idx="1"/>
          </p:nvPr>
        </p:nvSpPr>
        <p:spPr/>
        <p:txBody>
          <a:bodyPr/>
          <a:lstStyle/>
          <a:p>
            <a:pPr marL="285750" indent="-285750">
              <a:buFont typeface="Arial" panose="020B0604020202020204" pitchFamily="34" charset="0"/>
              <a:buChar char="•"/>
            </a:pPr>
            <a:r>
              <a:rPr lang="nl-BE"/>
              <a:t>Voor gebruik </a:t>
            </a:r>
            <a:r>
              <a:rPr lang="nl-BE" err="1"/>
              <a:t>Platos</a:t>
            </a:r>
            <a:r>
              <a:rPr lang="nl-BE"/>
              <a:t> -&gt; registratie gebruikersrechten om in juiste rol aan te melden</a:t>
            </a:r>
          </a:p>
          <a:p>
            <a:pPr marL="561975" lvl="1" indent="-285750">
              <a:buFont typeface="Arial" panose="020B0604020202020204" pitchFamily="34" charset="0"/>
              <a:buChar char="•"/>
            </a:pPr>
            <a:r>
              <a:rPr lang="nl-BE">
                <a:solidFill>
                  <a:schemeClr val="tx1"/>
                </a:solidFill>
              </a:rPr>
              <a:t>Gebruikersrechten in Gebruikersbeheer Vlaanderen zijn gekoppeld aan rollen in </a:t>
            </a:r>
            <a:r>
              <a:rPr lang="nl-BE" err="1">
                <a:solidFill>
                  <a:schemeClr val="tx1"/>
                </a:solidFill>
              </a:rPr>
              <a:t>Platos</a:t>
            </a:r>
            <a:endParaRPr lang="nl-BE">
              <a:solidFill>
                <a:schemeClr val="tx1"/>
              </a:solidFill>
            </a:endParaRPr>
          </a:p>
          <a:p>
            <a:pPr marL="561975" lvl="1" indent="-285750">
              <a:buFont typeface="Arial" panose="020B0604020202020204" pitchFamily="34" charset="0"/>
              <a:buChar char="•"/>
            </a:pPr>
            <a:r>
              <a:rPr lang="nl-BE">
                <a:solidFill>
                  <a:schemeClr val="tx1"/>
                </a:solidFill>
              </a:rPr>
              <a:t>Drie mogelijke rollen: Organisatieverantwoordelijke, Projectverantwoordelijke of Partner</a:t>
            </a:r>
          </a:p>
          <a:p>
            <a:pPr marL="561975" lvl="1" indent="-285750">
              <a:buFont typeface="Arial" panose="020B0604020202020204" pitchFamily="34" charset="0"/>
              <a:buChar char="•"/>
            </a:pPr>
            <a:r>
              <a:rPr lang="nl-BE">
                <a:solidFill>
                  <a:schemeClr val="tx1"/>
                </a:solidFill>
              </a:rPr>
              <a:t>Elke rol komt met eigen verantwoordelijkheden en functionaliteiten</a:t>
            </a:r>
          </a:p>
          <a:p>
            <a:pPr marL="285750" indent="-285750">
              <a:buFont typeface="Arial" panose="020B0604020202020204" pitchFamily="34" charset="0"/>
              <a:buChar char="•"/>
            </a:pPr>
            <a:endParaRPr lang="nl-BE"/>
          </a:p>
          <a:p>
            <a:pPr marL="285750" indent="-285750">
              <a:buFont typeface="Arial" panose="020B0604020202020204" pitchFamily="34" charset="0"/>
              <a:buChar char="•"/>
            </a:pPr>
            <a:r>
              <a:rPr lang="nl-BE"/>
              <a:t>Procedure om projectaanvraag in te dienen</a:t>
            </a:r>
          </a:p>
          <a:p>
            <a:pPr marL="561975" lvl="1" indent="-285750">
              <a:buFont typeface="Arial" panose="020B0604020202020204" pitchFamily="34" charset="0"/>
              <a:buChar char="•"/>
            </a:pPr>
            <a:r>
              <a:rPr lang="nl-BE">
                <a:solidFill>
                  <a:schemeClr val="tx1"/>
                </a:solidFill>
              </a:rPr>
              <a:t>Meld je aan bij </a:t>
            </a:r>
            <a:r>
              <a:rPr lang="nl-BE" err="1">
                <a:solidFill>
                  <a:schemeClr val="tx1"/>
                </a:solidFill>
              </a:rPr>
              <a:t>Platos</a:t>
            </a:r>
            <a:r>
              <a:rPr lang="nl-BE">
                <a:solidFill>
                  <a:schemeClr val="tx1"/>
                </a:solidFill>
              </a:rPr>
              <a:t> via </a:t>
            </a:r>
            <a:r>
              <a:rPr lang="nl-BE">
                <a:solidFill>
                  <a:schemeClr val="tx1"/>
                </a:solidFill>
                <a:hlinkClick r:id="rId2">
                  <a:extLst>
                    <a:ext uri="{A12FA001-AC4F-418D-AE19-62706E023703}">
                      <ahyp:hlinkClr xmlns:ahyp="http://schemas.microsoft.com/office/drawing/2018/hyperlinkcolor" val="tx"/>
                    </a:ext>
                  </a:extLst>
                </a:hlinkClick>
              </a:rPr>
              <a:t>https://loket.wse.vlaanderen.be/platos</a:t>
            </a:r>
            <a:r>
              <a:rPr lang="nl-BE">
                <a:solidFill>
                  <a:schemeClr val="tx1"/>
                </a:solidFill>
              </a:rPr>
              <a:t> </a:t>
            </a:r>
          </a:p>
          <a:p>
            <a:pPr marL="561975" lvl="1" indent="-285750">
              <a:buFont typeface="Arial" panose="020B0604020202020204" pitchFamily="34" charset="0"/>
              <a:buChar char="•"/>
            </a:pPr>
            <a:r>
              <a:rPr lang="nl-BE">
                <a:solidFill>
                  <a:schemeClr val="tx1"/>
                </a:solidFill>
              </a:rPr>
              <a:t>Selecteer de maatregel waarvoor je een project wil opstarten</a:t>
            </a:r>
          </a:p>
          <a:p>
            <a:pPr marL="561975" lvl="1" indent="-285750">
              <a:buFont typeface="Arial" panose="020B0604020202020204" pitchFamily="34" charset="0"/>
              <a:buChar char="•"/>
            </a:pPr>
            <a:r>
              <a:rPr lang="nl-BE">
                <a:solidFill>
                  <a:schemeClr val="tx1"/>
                </a:solidFill>
              </a:rPr>
              <a:t>Start een projectaanvraag voor de gekozen projectoproep binnen die maatregel</a:t>
            </a:r>
          </a:p>
          <a:p>
            <a:pPr marL="561975" lvl="1" indent="-285750">
              <a:buFont typeface="Arial" panose="020B0604020202020204" pitchFamily="34" charset="0"/>
              <a:buChar char="•"/>
            </a:pPr>
            <a:r>
              <a:rPr lang="nl-BE">
                <a:solidFill>
                  <a:schemeClr val="tx1"/>
                </a:solidFill>
              </a:rPr>
              <a:t>Vul de gevraagde informatie in</a:t>
            </a:r>
          </a:p>
          <a:p>
            <a:pPr marL="561975" lvl="1" indent="-285750">
              <a:buFont typeface="Arial" panose="020B0604020202020204" pitchFamily="34" charset="0"/>
              <a:buChar char="•"/>
            </a:pPr>
            <a:r>
              <a:rPr lang="nl-BE">
                <a:solidFill>
                  <a:schemeClr val="tx1"/>
                </a:solidFill>
              </a:rPr>
              <a:t>Onderschrijf het project om in te dienen</a:t>
            </a:r>
          </a:p>
        </p:txBody>
      </p:sp>
      <p:pic>
        <p:nvPicPr>
          <p:cNvPr id="4" name="Graphic 3">
            <a:extLst>
              <a:ext uri="{FF2B5EF4-FFF2-40B4-BE49-F238E27FC236}">
                <a16:creationId xmlns:a16="http://schemas.microsoft.com/office/drawing/2014/main" id="{7F1B7868-22C5-4C93-B417-7C3B76F86A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91815" y="487428"/>
            <a:ext cx="1241098" cy="1080956"/>
          </a:xfrm>
          <a:prstGeom prst="rect">
            <a:avLst/>
          </a:prstGeom>
        </p:spPr>
      </p:pic>
    </p:spTree>
    <p:extLst>
      <p:ext uri="{BB962C8B-B14F-4D97-AF65-F5344CB8AC3E}">
        <p14:creationId xmlns:p14="http://schemas.microsoft.com/office/powerpoint/2010/main" val="3668390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ECB0AB-42A7-452E-A59C-5E500B6F8CBE}"/>
              </a:ext>
            </a:extLst>
          </p:cNvPr>
          <p:cNvSpPr>
            <a:spLocks noGrp="1"/>
          </p:cNvSpPr>
          <p:nvPr>
            <p:ph type="title"/>
          </p:nvPr>
        </p:nvSpPr>
        <p:spPr/>
        <p:txBody>
          <a:bodyPr/>
          <a:lstStyle/>
          <a:p>
            <a:r>
              <a:rPr lang="nl-BE"/>
              <a:t>         Waar vind ik meer informatie?</a:t>
            </a:r>
          </a:p>
        </p:txBody>
      </p:sp>
      <p:sp>
        <p:nvSpPr>
          <p:cNvPr id="3" name="Tijdelijke aanduiding voor inhoud 2">
            <a:extLst>
              <a:ext uri="{FF2B5EF4-FFF2-40B4-BE49-F238E27FC236}">
                <a16:creationId xmlns:a16="http://schemas.microsoft.com/office/drawing/2014/main" id="{76E1691C-99B1-4F80-854B-D6AC5847826C}"/>
              </a:ext>
            </a:extLst>
          </p:cNvPr>
          <p:cNvSpPr>
            <a:spLocks noGrp="1"/>
          </p:cNvSpPr>
          <p:nvPr>
            <p:ph idx="1"/>
          </p:nvPr>
        </p:nvSpPr>
        <p:spPr/>
        <p:txBody>
          <a:bodyPr/>
          <a:lstStyle/>
          <a:p>
            <a:pPr marL="285750" indent="-285750">
              <a:buFont typeface="Arial" panose="020B0604020202020204" pitchFamily="34" charset="0"/>
              <a:buChar char="•"/>
            </a:pPr>
            <a:r>
              <a:rPr lang="nl-BE"/>
              <a:t>Website Europa WSE: </a:t>
            </a:r>
            <a:r>
              <a:rPr lang="nl-BE">
                <a:hlinkClick r:id="rId2"/>
              </a:rPr>
              <a:t>https://www.vlaanderen.be/europawse</a:t>
            </a:r>
            <a:r>
              <a:rPr lang="nl-BE"/>
              <a:t> </a:t>
            </a:r>
          </a:p>
          <a:p>
            <a:pPr marL="561975" lvl="1" indent="-285750">
              <a:buFont typeface="Arial" panose="020B0604020202020204" pitchFamily="34" charset="0"/>
              <a:buChar char="•"/>
            </a:pPr>
            <a:r>
              <a:rPr lang="nl-BE">
                <a:solidFill>
                  <a:schemeClr val="tx1"/>
                </a:solidFill>
              </a:rPr>
              <a:t>Menu -&gt; Praktische info -&gt; </a:t>
            </a:r>
            <a:r>
              <a:rPr lang="nl-BE" err="1">
                <a:solidFill>
                  <a:schemeClr val="tx1"/>
                </a:solidFill>
              </a:rPr>
              <a:t>Platos</a:t>
            </a:r>
            <a:r>
              <a:rPr lang="nl-BE">
                <a:solidFill>
                  <a:schemeClr val="tx1"/>
                </a:solidFill>
              </a:rPr>
              <a:t>: mijn project indienen</a:t>
            </a:r>
          </a:p>
          <a:p>
            <a:pPr marL="561975" lvl="1" indent="-285750">
              <a:buFont typeface="Arial" panose="020B0604020202020204" pitchFamily="34" charset="0"/>
              <a:buChar char="•"/>
            </a:pPr>
            <a:r>
              <a:rPr lang="nl-BE">
                <a:solidFill>
                  <a:schemeClr val="tx1"/>
                </a:solidFill>
              </a:rPr>
              <a:t>Informatie over rollen en stappenplan</a:t>
            </a:r>
          </a:p>
          <a:p>
            <a:endParaRPr lang="nl-BE"/>
          </a:p>
          <a:p>
            <a:pPr marL="285750" indent="-285750">
              <a:buFont typeface="Arial" panose="020B0604020202020204" pitchFamily="34" charset="0"/>
              <a:buChar char="•"/>
            </a:pPr>
            <a:r>
              <a:rPr lang="nl-BE"/>
              <a:t>Handleiding</a:t>
            </a:r>
          </a:p>
          <a:p>
            <a:pPr marL="285750" indent="-285750">
              <a:buFont typeface="Arial" panose="020B0604020202020204" pitchFamily="34" charset="0"/>
              <a:buChar char="•"/>
            </a:pPr>
            <a:r>
              <a:rPr lang="nl-BE"/>
              <a:t>Instructievideo </a:t>
            </a:r>
          </a:p>
          <a:p>
            <a:pPr marL="285750" indent="-285750">
              <a:buFont typeface="Arial" panose="020B0604020202020204" pitchFamily="34" charset="0"/>
              <a:buChar char="•"/>
            </a:pPr>
            <a:r>
              <a:rPr lang="nl-BE"/>
              <a:t>Thematische FAQ met vragen/antwoorden</a:t>
            </a:r>
          </a:p>
          <a:p>
            <a:pPr marL="285750" indent="-285750">
              <a:buFont typeface="Arial" panose="020B0604020202020204" pitchFamily="34" charset="0"/>
              <a:buChar char="•"/>
            </a:pPr>
            <a:endParaRPr lang="nl-BE"/>
          </a:p>
          <a:p>
            <a:pPr marL="285750" indent="-285750">
              <a:buFont typeface="Arial" panose="020B0604020202020204" pitchFamily="34" charset="0"/>
              <a:buChar char="•"/>
            </a:pPr>
            <a:r>
              <a:rPr lang="nl-BE"/>
              <a:t>Problemen? Neem contact op met Europa WSE Support via het contactformulier.</a:t>
            </a:r>
          </a:p>
        </p:txBody>
      </p:sp>
      <p:pic>
        <p:nvPicPr>
          <p:cNvPr id="4" name="Graphic 3">
            <a:extLst>
              <a:ext uri="{FF2B5EF4-FFF2-40B4-BE49-F238E27FC236}">
                <a16:creationId xmlns:a16="http://schemas.microsoft.com/office/drawing/2014/main" id="{7F1B7868-22C5-4C93-B417-7C3B76F86A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91815" y="487428"/>
            <a:ext cx="1241098" cy="1080956"/>
          </a:xfrm>
          <a:prstGeom prst="rect">
            <a:avLst/>
          </a:prstGeom>
        </p:spPr>
      </p:pic>
    </p:spTree>
    <p:extLst>
      <p:ext uri="{BB962C8B-B14F-4D97-AF65-F5344CB8AC3E}">
        <p14:creationId xmlns:p14="http://schemas.microsoft.com/office/powerpoint/2010/main" val="2453604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79D7D3-14DA-4708-BF77-D63AD5243AC4}"/>
              </a:ext>
            </a:extLst>
          </p:cNvPr>
          <p:cNvSpPr>
            <a:spLocks noGrp="1"/>
          </p:cNvSpPr>
          <p:nvPr>
            <p:ph type="title"/>
          </p:nvPr>
        </p:nvSpPr>
        <p:spPr/>
        <p:txBody>
          <a:bodyPr/>
          <a:lstStyle/>
          <a:p>
            <a:r>
              <a:rPr lang="nl-BE"/>
              <a:t>PRAKTISCH EN TIMING</a:t>
            </a:r>
          </a:p>
        </p:txBody>
      </p:sp>
      <p:sp>
        <p:nvSpPr>
          <p:cNvPr id="3" name="Tijdelijke aanduiding voor inhoud 2">
            <a:extLst>
              <a:ext uri="{FF2B5EF4-FFF2-40B4-BE49-F238E27FC236}">
                <a16:creationId xmlns:a16="http://schemas.microsoft.com/office/drawing/2014/main" id="{1D703BDA-779C-4DD0-BF49-251603B0EEE5}"/>
              </a:ext>
            </a:extLst>
          </p:cNvPr>
          <p:cNvSpPr>
            <a:spLocks noGrp="1"/>
          </p:cNvSpPr>
          <p:nvPr>
            <p:ph idx="1"/>
          </p:nvPr>
        </p:nvSpPr>
        <p:spPr/>
        <p:txBody>
          <a:bodyPr>
            <a:normAutofit/>
          </a:bodyPr>
          <a:lstStyle/>
          <a:p>
            <a:pPr marL="339725" lvl="2" indent="0">
              <a:buNone/>
            </a:pPr>
            <a:endParaRPr lang="nl-BE" sz="1600"/>
          </a:p>
          <a:p>
            <a:pPr marL="0" lvl="1" indent="0">
              <a:spcBef>
                <a:spcPts val="500"/>
              </a:spcBef>
              <a:buNone/>
            </a:pPr>
            <a:r>
              <a:rPr lang="nl-BE" sz="2000">
                <a:solidFill>
                  <a:schemeClr val="tx1"/>
                </a:solidFill>
              </a:rPr>
              <a:t>Hoe gebeurt de beoordeling? </a:t>
            </a:r>
          </a:p>
          <a:p>
            <a:pPr marL="339725" lvl="2" indent="0">
              <a:buNone/>
            </a:pPr>
            <a:endParaRPr lang="nl-BE" sz="1600">
              <a:solidFill>
                <a:schemeClr val="tx1"/>
              </a:solidFill>
            </a:endParaRPr>
          </a:p>
          <a:p>
            <a:pPr marL="285750" indent="-285750">
              <a:buFontTx/>
              <a:buChar char="-"/>
            </a:pPr>
            <a:r>
              <a:rPr lang="nl-NL" sz="1800" b="0" i="0" u="none" strike="noStrike" baseline="0">
                <a:latin typeface="FlandersArtSans-Regular" panose="00000500000000000000" pitchFamily="2" charset="0"/>
              </a:rPr>
              <a:t>Evaluatiecollege: 2 evaluatoren (intern Europa WSE en extern ABB)</a:t>
            </a:r>
          </a:p>
          <a:p>
            <a:pPr marL="285750" indent="-285750">
              <a:buFontTx/>
              <a:buChar char="-"/>
            </a:pPr>
            <a:r>
              <a:rPr lang="nl-NL" sz="1800" b="0" i="0" u="none" strike="noStrike" baseline="0">
                <a:latin typeface="FlandersArtSans-Regular" panose="00000500000000000000" pitchFamily="2" charset="0"/>
              </a:rPr>
              <a:t>3 beoordelingscriteria: </a:t>
            </a:r>
          </a:p>
          <a:p>
            <a:pPr marL="561975" lvl="1" indent="-285750">
              <a:buFontTx/>
              <a:buChar char="-"/>
            </a:pPr>
            <a:r>
              <a:rPr lang="nl-BE" sz="1800">
                <a:solidFill>
                  <a:schemeClr val="tx1"/>
                </a:solidFill>
                <a:latin typeface="FlandersArtSans-Regular" panose="00000500000000000000" pitchFamily="2" charset="0"/>
              </a:rPr>
              <a:t>Relevantie </a:t>
            </a:r>
          </a:p>
          <a:p>
            <a:pPr marL="561975" lvl="1" indent="-285750">
              <a:buFontTx/>
              <a:buChar char="-"/>
            </a:pPr>
            <a:r>
              <a:rPr lang="nl-BE" sz="1800" b="0" i="0" u="none" strike="noStrike" baseline="0">
                <a:solidFill>
                  <a:schemeClr val="tx1"/>
                </a:solidFill>
                <a:latin typeface="FlandersArtSans-Regular" panose="00000500000000000000" pitchFamily="2" charset="0"/>
              </a:rPr>
              <a:t>Haalbaarheid </a:t>
            </a:r>
          </a:p>
          <a:p>
            <a:pPr marL="561975" lvl="1" indent="-285750">
              <a:buFontTx/>
              <a:buChar char="-"/>
            </a:pPr>
            <a:r>
              <a:rPr lang="nl-BE" sz="1800" b="0" i="0" u="none" strike="noStrike" baseline="0">
                <a:solidFill>
                  <a:schemeClr val="tx1"/>
                </a:solidFill>
                <a:latin typeface="FlandersArtSans-Regular" panose="00000500000000000000" pitchFamily="2" charset="0"/>
              </a:rPr>
              <a:t>Adequate bestuurlijke capaciteit</a:t>
            </a:r>
          </a:p>
          <a:p>
            <a:pPr marL="285750" indent="-285750">
              <a:buFontTx/>
              <a:buChar char="-"/>
            </a:pPr>
            <a:r>
              <a:rPr lang="nl-NL" sz="1800">
                <a:latin typeface="FlandersArtSans-Regular" panose="00000500000000000000" pitchFamily="2" charset="0"/>
              </a:rPr>
              <a:t>Positief indien minimaal score van 60% per criterium</a:t>
            </a:r>
            <a:endParaRPr lang="nl-BE" sz="1800">
              <a:latin typeface="FlandersArtSans-Regular" panose="00000500000000000000" pitchFamily="2" charset="0"/>
            </a:endParaRPr>
          </a:p>
          <a:p>
            <a:pPr lvl="2"/>
            <a:endParaRPr lang="nl-BE"/>
          </a:p>
        </p:txBody>
      </p:sp>
    </p:spTree>
    <p:extLst>
      <p:ext uri="{BB962C8B-B14F-4D97-AF65-F5344CB8AC3E}">
        <p14:creationId xmlns:p14="http://schemas.microsoft.com/office/powerpoint/2010/main" val="1301446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6CFC3-C497-4730-BC8B-BA51DDA416C1}"/>
              </a:ext>
            </a:extLst>
          </p:cNvPr>
          <p:cNvSpPr>
            <a:spLocks noGrp="1"/>
          </p:cNvSpPr>
          <p:nvPr>
            <p:ph type="title"/>
          </p:nvPr>
        </p:nvSpPr>
        <p:spPr/>
        <p:txBody>
          <a:bodyPr/>
          <a:lstStyle/>
          <a:p>
            <a:r>
              <a:rPr lang="nl-BE"/>
              <a:t>PRAKTISCH EN TIMING</a:t>
            </a:r>
          </a:p>
        </p:txBody>
      </p:sp>
      <p:sp>
        <p:nvSpPr>
          <p:cNvPr id="3" name="Tijdelijke aanduiding voor inhoud 2">
            <a:extLst>
              <a:ext uri="{FF2B5EF4-FFF2-40B4-BE49-F238E27FC236}">
                <a16:creationId xmlns:a16="http://schemas.microsoft.com/office/drawing/2014/main" id="{4215CA62-DA5A-46A5-93E4-E1C94DE47602}"/>
              </a:ext>
            </a:extLst>
          </p:cNvPr>
          <p:cNvSpPr>
            <a:spLocks noGrp="1"/>
          </p:cNvSpPr>
          <p:nvPr>
            <p:ph idx="1"/>
          </p:nvPr>
        </p:nvSpPr>
        <p:spPr/>
        <p:txBody>
          <a:bodyPr>
            <a:normAutofit fontScale="92500" lnSpcReduction="20000"/>
          </a:bodyPr>
          <a:lstStyle/>
          <a:p>
            <a:pPr lvl="1">
              <a:buFont typeface="Arial" panose="020B0604020202020204" pitchFamily="34" charset="0"/>
              <a:buChar char="•"/>
            </a:pPr>
            <a:r>
              <a:rPr lang="nl-BE" sz="1600" dirty="0">
                <a:solidFill>
                  <a:schemeClr val="tx1"/>
                </a:solidFill>
              </a:rPr>
              <a:t>Oktober 2023: Openstellen oproep</a:t>
            </a:r>
          </a:p>
          <a:p>
            <a:pPr lvl="1">
              <a:buFont typeface="Arial" panose="020B0604020202020204" pitchFamily="34" charset="0"/>
              <a:buChar char="•"/>
            </a:pPr>
            <a:r>
              <a:rPr lang="nl-BE" sz="1600" dirty="0">
                <a:solidFill>
                  <a:schemeClr val="tx1"/>
                </a:solidFill>
              </a:rPr>
              <a:t>3 indieningstermijnen projectvoorstellen:</a:t>
            </a:r>
          </a:p>
          <a:p>
            <a:pPr lvl="2">
              <a:buFont typeface="Arial" panose="020B0604020202020204" pitchFamily="34" charset="0"/>
              <a:buChar char="•"/>
            </a:pPr>
            <a:r>
              <a:rPr lang="nl-BE" sz="1600" dirty="0">
                <a:solidFill>
                  <a:schemeClr val="tx1"/>
                </a:solidFill>
              </a:rPr>
              <a:t>30/11/2023</a:t>
            </a:r>
          </a:p>
          <a:p>
            <a:pPr lvl="2">
              <a:buFont typeface="Arial" panose="020B0604020202020204" pitchFamily="34" charset="0"/>
              <a:buChar char="•"/>
            </a:pPr>
            <a:r>
              <a:rPr lang="nl-BE" sz="1600" dirty="0">
                <a:solidFill>
                  <a:schemeClr val="tx1"/>
                </a:solidFill>
              </a:rPr>
              <a:t>15/02/2024</a:t>
            </a:r>
          </a:p>
          <a:p>
            <a:pPr lvl="2">
              <a:buFont typeface="Arial" panose="020B0604020202020204" pitchFamily="34" charset="0"/>
              <a:buChar char="•"/>
            </a:pPr>
            <a:r>
              <a:rPr lang="nl-BE" sz="1600" dirty="0">
                <a:solidFill>
                  <a:schemeClr val="tx1"/>
                </a:solidFill>
              </a:rPr>
              <a:t>15/05/2024</a:t>
            </a:r>
          </a:p>
          <a:p>
            <a:pPr lvl="1">
              <a:buFont typeface="Arial" panose="020B0604020202020204" pitchFamily="34" charset="0"/>
              <a:buChar char="•"/>
            </a:pPr>
            <a:endParaRPr lang="nl-BE" sz="1600" dirty="0">
              <a:solidFill>
                <a:schemeClr val="tx1"/>
              </a:solidFill>
            </a:endParaRPr>
          </a:p>
          <a:p>
            <a:pPr lvl="1">
              <a:buFont typeface="Arial" panose="020B0604020202020204" pitchFamily="34" charset="0"/>
              <a:buChar char="•"/>
            </a:pPr>
            <a:r>
              <a:rPr lang="nl-NL" sz="1600" dirty="0">
                <a:solidFill>
                  <a:schemeClr val="tx1"/>
                </a:solidFill>
              </a:rPr>
              <a:t>Projectaanvragen die worden ingediend vóór deze deadlines, worden uiterlijk tegen het einde van de volgende maand beoordeeld en beslist. </a:t>
            </a:r>
          </a:p>
          <a:p>
            <a:pPr lvl="2">
              <a:buFont typeface="Arial" panose="020B0604020202020204" pitchFamily="34" charset="0"/>
              <a:buChar char="•"/>
            </a:pPr>
            <a:r>
              <a:rPr lang="nl-NL" sz="1600" dirty="0">
                <a:solidFill>
                  <a:schemeClr val="tx1"/>
                </a:solidFill>
              </a:rPr>
              <a:t>Voorbeeld:</a:t>
            </a:r>
          </a:p>
          <a:p>
            <a:pPr marL="339725" lvl="2" indent="0">
              <a:buNone/>
            </a:pPr>
            <a:r>
              <a:rPr lang="nl-NL" sz="1600" dirty="0">
                <a:solidFill>
                  <a:schemeClr val="tx1"/>
                </a:solidFill>
              </a:rPr>
              <a:t>		Projectvoorstellen ingediend voor 30/11/2023 worden beoordeeld en beslist tegen uiterlijk 31/12/2023. </a:t>
            </a:r>
          </a:p>
          <a:p>
            <a:pPr marL="339725" lvl="2" indent="0">
              <a:buNone/>
            </a:pPr>
            <a:r>
              <a:rPr lang="nl-NL" sz="1600" dirty="0">
                <a:solidFill>
                  <a:schemeClr val="tx1"/>
                </a:solidFill>
              </a:rPr>
              <a:t>		Deze projecten hebben een looptijd van 01/01/2024-31/12/2025.</a:t>
            </a:r>
          </a:p>
          <a:p>
            <a:pPr lvl="1">
              <a:buFont typeface="Arial" panose="020B0604020202020204" pitchFamily="34" charset="0"/>
              <a:buChar char="•"/>
            </a:pPr>
            <a:endParaRPr lang="nl-BE" sz="1600" dirty="0">
              <a:solidFill>
                <a:schemeClr val="tx1"/>
              </a:solidFill>
            </a:endParaRPr>
          </a:p>
          <a:p>
            <a:pPr lvl="1">
              <a:buFont typeface="Arial" panose="020B0604020202020204" pitchFamily="34" charset="0"/>
              <a:buChar char="•"/>
            </a:pPr>
            <a:r>
              <a:rPr lang="nl-BE" sz="1600" dirty="0">
                <a:solidFill>
                  <a:schemeClr val="tx1"/>
                </a:solidFill>
              </a:rPr>
              <a:t>Looptijd goedgekeurd projecten:</a:t>
            </a:r>
          </a:p>
          <a:p>
            <a:pPr lvl="2">
              <a:buFont typeface="Arial" panose="020B0604020202020204" pitchFamily="34" charset="0"/>
              <a:buChar char="•"/>
            </a:pPr>
            <a:r>
              <a:rPr lang="nl-BE" sz="1400" dirty="0">
                <a:solidFill>
                  <a:schemeClr val="tx1"/>
                </a:solidFill>
              </a:rPr>
              <a:t>Start project: tussen 01/01/2024 en 01/07/2024 (de startdatum wordt opgegeven door de promotor in de projectaanvraag)</a:t>
            </a:r>
          </a:p>
          <a:p>
            <a:pPr lvl="2">
              <a:buFont typeface="Arial" panose="020B0604020202020204" pitchFamily="34" charset="0"/>
              <a:buChar char="•"/>
            </a:pPr>
            <a:r>
              <a:rPr lang="nl-BE" sz="1400" dirty="0">
                <a:solidFill>
                  <a:schemeClr val="tx1"/>
                </a:solidFill>
              </a:rPr>
              <a:t>Looptijd: 24 maanden</a:t>
            </a:r>
          </a:p>
          <a:p>
            <a:pPr lvl="2">
              <a:buFont typeface="Arial" panose="020B0604020202020204" pitchFamily="34" charset="0"/>
              <a:buChar char="•"/>
            </a:pPr>
            <a:r>
              <a:rPr lang="nl-BE" sz="1400" dirty="0">
                <a:solidFill>
                  <a:schemeClr val="tx1"/>
                </a:solidFill>
              </a:rPr>
              <a:t>Eind project: 24 maanden na start project</a:t>
            </a:r>
          </a:p>
          <a:p>
            <a:pPr lvl="2">
              <a:buFont typeface="Arial" panose="020B0604020202020204" pitchFamily="34" charset="0"/>
              <a:buChar char="•"/>
            </a:pPr>
            <a:endParaRPr lang="nl-BE" sz="1600" dirty="0">
              <a:solidFill>
                <a:schemeClr val="tx1"/>
              </a:solidFill>
            </a:endParaRPr>
          </a:p>
          <a:p>
            <a:pPr lvl="1">
              <a:buFont typeface="Arial" panose="020B0604020202020204" pitchFamily="34" charset="0"/>
              <a:buChar char="•"/>
            </a:pPr>
            <a:r>
              <a:rPr lang="nl-BE" sz="1600" dirty="0">
                <a:solidFill>
                  <a:schemeClr val="tx1"/>
                </a:solidFill>
              </a:rPr>
              <a:t>Rapportperiodes:</a:t>
            </a:r>
          </a:p>
          <a:p>
            <a:pPr lvl="1"/>
            <a:endParaRPr lang="nl-BE" dirty="0">
              <a:solidFill>
                <a:schemeClr val="tx1"/>
              </a:solidFill>
            </a:endParaRPr>
          </a:p>
          <a:p>
            <a:pPr marL="9525" lvl="1" indent="0">
              <a:buNone/>
            </a:pPr>
            <a:endParaRPr lang="nl-BE" dirty="0"/>
          </a:p>
        </p:txBody>
      </p:sp>
      <p:graphicFrame>
        <p:nvGraphicFramePr>
          <p:cNvPr id="4" name="Tabel 3">
            <a:extLst>
              <a:ext uri="{FF2B5EF4-FFF2-40B4-BE49-F238E27FC236}">
                <a16:creationId xmlns:a16="http://schemas.microsoft.com/office/drawing/2014/main" id="{21D72DD6-E79D-4475-8E61-BB013459C79E}"/>
              </a:ext>
            </a:extLst>
          </p:cNvPr>
          <p:cNvGraphicFramePr>
            <a:graphicFrameLocks noGrp="1"/>
          </p:cNvGraphicFramePr>
          <p:nvPr>
            <p:extLst>
              <p:ext uri="{D42A27DB-BD31-4B8C-83A1-F6EECF244321}">
                <p14:modId xmlns:p14="http://schemas.microsoft.com/office/powerpoint/2010/main" val="3206775774"/>
              </p:ext>
            </p:extLst>
          </p:nvPr>
        </p:nvGraphicFramePr>
        <p:xfrm>
          <a:off x="3409568" y="5054162"/>
          <a:ext cx="7944177" cy="914400"/>
        </p:xfrm>
        <a:graphic>
          <a:graphicData uri="http://schemas.openxmlformats.org/drawingml/2006/table">
            <a:tbl>
              <a:tblPr firstRow="1" firstCol="1" bandRow="1">
                <a:tableStyleId>{5A111915-BE36-4E01-A7E5-04B1672EAD32}</a:tableStyleId>
              </a:tblPr>
              <a:tblGrid>
                <a:gridCol w="2170350">
                  <a:extLst>
                    <a:ext uri="{9D8B030D-6E8A-4147-A177-3AD203B41FA5}">
                      <a16:colId xmlns:a16="http://schemas.microsoft.com/office/drawing/2014/main" val="414608060"/>
                    </a:ext>
                  </a:extLst>
                </a:gridCol>
                <a:gridCol w="1745673">
                  <a:extLst>
                    <a:ext uri="{9D8B030D-6E8A-4147-A177-3AD203B41FA5}">
                      <a16:colId xmlns:a16="http://schemas.microsoft.com/office/drawing/2014/main" val="1620464448"/>
                    </a:ext>
                  </a:extLst>
                </a:gridCol>
                <a:gridCol w="4028154">
                  <a:extLst>
                    <a:ext uri="{9D8B030D-6E8A-4147-A177-3AD203B41FA5}">
                      <a16:colId xmlns:a16="http://schemas.microsoft.com/office/drawing/2014/main" val="4180753045"/>
                    </a:ext>
                  </a:extLst>
                </a:gridCol>
              </a:tblGrid>
              <a:tr h="45239">
                <a:tc>
                  <a:txBody>
                    <a:bodyPr/>
                    <a:lstStyle/>
                    <a:p>
                      <a:pPr algn="l">
                        <a:lnSpc>
                          <a:spcPct val="150000"/>
                        </a:lnSpc>
                        <a:spcBef>
                          <a:spcPts val="600"/>
                        </a:spcBef>
                        <a:spcAft>
                          <a:spcPts val="1200"/>
                        </a:spcAft>
                      </a:pPr>
                      <a:r>
                        <a:rPr lang="nl-BE" sz="900">
                          <a:effectLst/>
                        </a:rPr>
                        <a:t> </a:t>
                      </a:r>
                      <a:endParaRPr lang="nl-BE" sz="1100">
                        <a:solidFill>
                          <a:srgbClr val="373737"/>
                        </a:solidFill>
                        <a:effectLst/>
                        <a:latin typeface="Flanders Art Sans"/>
                        <a:ea typeface="Calibri" panose="020F0502020204030204" pitchFamily="34" charset="0"/>
                        <a:cs typeface="Mongolian Baiti (Hoofdtekst CS)"/>
                      </a:endParaRPr>
                    </a:p>
                  </a:txBody>
                  <a:tcPr marL="68580" marR="68580" marT="0" marB="0" anchor="ctr"/>
                </a:tc>
                <a:tc>
                  <a:txBody>
                    <a:bodyPr/>
                    <a:lstStyle/>
                    <a:p>
                      <a:pPr algn="l">
                        <a:lnSpc>
                          <a:spcPct val="150000"/>
                        </a:lnSpc>
                        <a:spcBef>
                          <a:spcPts val="600"/>
                        </a:spcBef>
                        <a:spcAft>
                          <a:spcPts val="1200"/>
                        </a:spcAft>
                      </a:pPr>
                      <a:r>
                        <a:rPr lang="nl-BE" sz="1500" b="1" kern="1200">
                          <a:solidFill>
                            <a:schemeClr val="bg1"/>
                          </a:solidFill>
                          <a:latin typeface="+mn-lt"/>
                          <a:ea typeface="+mn-ea"/>
                          <a:cs typeface="+mn-cs"/>
                        </a:rPr>
                        <a:t>Rapportperiode</a:t>
                      </a:r>
                    </a:p>
                  </a:txBody>
                  <a:tcPr marL="68580" marR="68580" marT="0" marB="0" anchor="ctr"/>
                </a:tc>
                <a:tc>
                  <a:txBody>
                    <a:bodyPr/>
                    <a:lstStyle/>
                    <a:p>
                      <a:pPr algn="l">
                        <a:lnSpc>
                          <a:spcPct val="150000"/>
                        </a:lnSpc>
                        <a:spcBef>
                          <a:spcPts val="600"/>
                        </a:spcBef>
                        <a:spcAft>
                          <a:spcPts val="1200"/>
                        </a:spcAft>
                      </a:pPr>
                      <a:r>
                        <a:rPr lang="nl-BE" sz="1500" b="1" kern="1200">
                          <a:solidFill>
                            <a:schemeClr val="bg1"/>
                          </a:solidFill>
                          <a:latin typeface="+mn-lt"/>
                          <a:ea typeface="+mn-ea"/>
                          <a:cs typeface="+mn-cs"/>
                        </a:rPr>
                        <a:t>Deadline voor indiening</a:t>
                      </a:r>
                    </a:p>
                  </a:txBody>
                  <a:tcPr marL="68580" marR="68580" marT="0" marB="0" anchor="ctr"/>
                </a:tc>
                <a:extLst>
                  <a:ext uri="{0D108BD9-81ED-4DB2-BD59-A6C34878D82A}">
                    <a16:rowId xmlns:a16="http://schemas.microsoft.com/office/drawing/2014/main" val="1709872968"/>
                  </a:ext>
                </a:extLst>
              </a:tr>
              <a:tr h="229129">
                <a:tc>
                  <a:txBody>
                    <a:bodyPr/>
                    <a:lstStyle/>
                    <a:p>
                      <a:pPr algn="l">
                        <a:lnSpc>
                          <a:spcPct val="150000"/>
                        </a:lnSpc>
                        <a:spcBef>
                          <a:spcPts val="600"/>
                        </a:spcBef>
                        <a:spcAft>
                          <a:spcPts val="1200"/>
                        </a:spcAft>
                      </a:pPr>
                      <a:r>
                        <a:rPr lang="nl-BE" sz="1500" kern="1200">
                          <a:solidFill>
                            <a:schemeClr val="accent6"/>
                          </a:solidFill>
                          <a:latin typeface="+mn-lt"/>
                          <a:ea typeface="+mn-ea"/>
                          <a:cs typeface="+mn-cs"/>
                        </a:rPr>
                        <a:t>Tussentijdse rapportering</a:t>
                      </a:r>
                    </a:p>
                  </a:txBody>
                  <a:tcPr marL="68580" marR="68580" marT="0" marB="0" anchor="ctr"/>
                </a:tc>
                <a:tc>
                  <a:txBody>
                    <a:bodyPr/>
                    <a:lstStyle/>
                    <a:p>
                      <a:pPr algn="l">
                        <a:lnSpc>
                          <a:spcPct val="150000"/>
                        </a:lnSpc>
                        <a:spcBef>
                          <a:spcPts val="600"/>
                        </a:spcBef>
                        <a:spcAft>
                          <a:spcPts val="1200"/>
                        </a:spcAft>
                      </a:pPr>
                      <a:r>
                        <a:rPr lang="nl-BE" sz="1500" kern="1200">
                          <a:solidFill>
                            <a:schemeClr val="accent6"/>
                          </a:solidFill>
                          <a:latin typeface="+mn-lt"/>
                          <a:ea typeface="+mn-ea"/>
                          <a:cs typeface="+mn-cs"/>
                        </a:rPr>
                        <a:t>Eerste 12 maanden</a:t>
                      </a:r>
                    </a:p>
                  </a:txBody>
                  <a:tcPr marL="68580" marR="68580" marT="0" marB="0" anchor="ctr"/>
                </a:tc>
                <a:tc>
                  <a:txBody>
                    <a:bodyPr/>
                    <a:lstStyle/>
                    <a:p>
                      <a:pPr algn="l">
                        <a:lnSpc>
                          <a:spcPct val="150000"/>
                        </a:lnSpc>
                        <a:spcBef>
                          <a:spcPts val="600"/>
                        </a:spcBef>
                        <a:spcAft>
                          <a:spcPts val="1200"/>
                        </a:spcAft>
                      </a:pPr>
                      <a:r>
                        <a:rPr lang="nl-BE" sz="1500" kern="1200">
                          <a:solidFill>
                            <a:schemeClr val="accent6"/>
                          </a:solidFill>
                          <a:latin typeface="+mn-lt"/>
                          <a:ea typeface="+mn-ea"/>
                          <a:cs typeface="+mn-cs"/>
                        </a:rPr>
                        <a:t>3 maanden na afloop van de rapportperiode </a:t>
                      </a:r>
                    </a:p>
                  </a:txBody>
                  <a:tcPr marL="68580" marR="68580" marT="0" marB="0" anchor="ctr"/>
                </a:tc>
                <a:extLst>
                  <a:ext uri="{0D108BD9-81ED-4DB2-BD59-A6C34878D82A}">
                    <a16:rowId xmlns:a16="http://schemas.microsoft.com/office/drawing/2014/main" val="1769383734"/>
                  </a:ext>
                </a:extLst>
              </a:tr>
              <a:tr h="229129">
                <a:tc>
                  <a:txBody>
                    <a:bodyPr/>
                    <a:lstStyle/>
                    <a:p>
                      <a:pPr algn="l">
                        <a:lnSpc>
                          <a:spcPct val="150000"/>
                        </a:lnSpc>
                        <a:spcBef>
                          <a:spcPts val="600"/>
                        </a:spcBef>
                        <a:spcAft>
                          <a:spcPts val="1200"/>
                        </a:spcAft>
                      </a:pPr>
                      <a:r>
                        <a:rPr lang="nl-BE" sz="1500" kern="1200">
                          <a:solidFill>
                            <a:schemeClr val="accent6"/>
                          </a:solidFill>
                          <a:latin typeface="+mn-lt"/>
                          <a:ea typeface="+mn-ea"/>
                          <a:cs typeface="+mn-cs"/>
                        </a:rPr>
                        <a:t>Eindrapportering</a:t>
                      </a:r>
                    </a:p>
                  </a:txBody>
                  <a:tcPr marL="68580" marR="68580" marT="0" marB="0" anchor="ctr"/>
                </a:tc>
                <a:tc>
                  <a:txBody>
                    <a:bodyPr/>
                    <a:lstStyle/>
                    <a:p>
                      <a:pPr algn="l">
                        <a:lnSpc>
                          <a:spcPct val="150000"/>
                        </a:lnSpc>
                        <a:spcBef>
                          <a:spcPts val="600"/>
                        </a:spcBef>
                        <a:spcAft>
                          <a:spcPts val="1200"/>
                        </a:spcAft>
                      </a:pPr>
                      <a:r>
                        <a:rPr lang="nl-BE" sz="1500" kern="1200">
                          <a:solidFill>
                            <a:schemeClr val="accent6"/>
                          </a:solidFill>
                          <a:latin typeface="+mn-lt"/>
                          <a:ea typeface="+mn-ea"/>
                          <a:cs typeface="+mn-cs"/>
                        </a:rPr>
                        <a:t>Laatste 12 maanden</a:t>
                      </a:r>
                    </a:p>
                  </a:txBody>
                  <a:tcPr marL="68580" marR="68580" marT="0" marB="0" anchor="ctr"/>
                </a:tc>
                <a:tc>
                  <a:txBody>
                    <a:bodyPr/>
                    <a:lstStyle/>
                    <a:p>
                      <a:pPr algn="l">
                        <a:lnSpc>
                          <a:spcPct val="150000"/>
                        </a:lnSpc>
                        <a:spcBef>
                          <a:spcPts val="600"/>
                        </a:spcBef>
                        <a:spcAft>
                          <a:spcPts val="1200"/>
                        </a:spcAft>
                      </a:pPr>
                      <a:r>
                        <a:rPr lang="nl-BE" sz="1500" kern="1200">
                          <a:solidFill>
                            <a:schemeClr val="accent6"/>
                          </a:solidFill>
                          <a:latin typeface="+mn-lt"/>
                          <a:ea typeface="+mn-ea"/>
                          <a:cs typeface="+mn-cs"/>
                        </a:rPr>
                        <a:t>3 maanden na afloop van de rapportperiode </a:t>
                      </a:r>
                    </a:p>
                  </a:txBody>
                  <a:tcPr marL="68580" marR="68580" marT="0" marB="0" anchor="ctr"/>
                </a:tc>
                <a:extLst>
                  <a:ext uri="{0D108BD9-81ED-4DB2-BD59-A6C34878D82A}">
                    <a16:rowId xmlns:a16="http://schemas.microsoft.com/office/drawing/2014/main" val="3410028988"/>
                  </a:ext>
                </a:extLst>
              </a:tr>
            </a:tbl>
          </a:graphicData>
        </a:graphic>
      </p:graphicFrame>
    </p:spTree>
    <p:extLst>
      <p:ext uri="{BB962C8B-B14F-4D97-AF65-F5344CB8AC3E}">
        <p14:creationId xmlns:p14="http://schemas.microsoft.com/office/powerpoint/2010/main" val="28876588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79D7D3-14DA-4708-BF77-D63AD5243AC4}"/>
              </a:ext>
            </a:extLst>
          </p:cNvPr>
          <p:cNvSpPr>
            <a:spLocks noGrp="1"/>
          </p:cNvSpPr>
          <p:nvPr>
            <p:ph type="title"/>
          </p:nvPr>
        </p:nvSpPr>
        <p:spPr/>
        <p:txBody>
          <a:bodyPr/>
          <a:lstStyle/>
          <a:p>
            <a:r>
              <a:rPr lang="nl-BE"/>
              <a:t>PRAKTISCH EN TIMING</a:t>
            </a:r>
          </a:p>
        </p:txBody>
      </p:sp>
      <p:sp>
        <p:nvSpPr>
          <p:cNvPr id="3" name="Tijdelijke aanduiding voor inhoud 2">
            <a:extLst>
              <a:ext uri="{FF2B5EF4-FFF2-40B4-BE49-F238E27FC236}">
                <a16:creationId xmlns:a16="http://schemas.microsoft.com/office/drawing/2014/main" id="{1D703BDA-779C-4DD0-BF49-251603B0EEE5}"/>
              </a:ext>
            </a:extLst>
          </p:cNvPr>
          <p:cNvSpPr>
            <a:spLocks noGrp="1"/>
          </p:cNvSpPr>
          <p:nvPr>
            <p:ph idx="1"/>
          </p:nvPr>
        </p:nvSpPr>
        <p:spPr/>
        <p:txBody>
          <a:bodyPr/>
          <a:lstStyle/>
          <a:p>
            <a:pPr marL="0" lvl="1" indent="0">
              <a:spcBef>
                <a:spcPts val="500"/>
              </a:spcBef>
              <a:buNone/>
            </a:pPr>
            <a:r>
              <a:rPr lang="nl-BE" sz="2000" dirty="0">
                <a:solidFill>
                  <a:schemeClr val="tx1"/>
                </a:solidFill>
              </a:rPr>
              <a:t>Verdere stappen bij goedkeuring:</a:t>
            </a:r>
          </a:p>
          <a:p>
            <a:pPr lvl="2"/>
            <a:endParaRPr lang="nl-BE" sz="1600" dirty="0"/>
          </a:p>
          <a:p>
            <a:pPr lvl="2">
              <a:buFont typeface="Arial" panose="020B0604020202020204" pitchFamily="34" charset="0"/>
              <a:buChar char="•"/>
            </a:pPr>
            <a:r>
              <a:rPr lang="nl-BE" sz="1600" dirty="0">
                <a:solidFill>
                  <a:schemeClr val="tx1"/>
                </a:solidFill>
              </a:rPr>
              <a:t>Opmaak projectovereenkomst tussen Europa WSE en promotor</a:t>
            </a:r>
          </a:p>
          <a:p>
            <a:pPr lvl="2">
              <a:buFont typeface="Arial" panose="020B0604020202020204" pitchFamily="34" charset="0"/>
              <a:buChar char="•"/>
            </a:pPr>
            <a:r>
              <a:rPr lang="nl-BE" sz="1600" dirty="0">
                <a:solidFill>
                  <a:schemeClr val="tx1"/>
                </a:solidFill>
              </a:rPr>
              <a:t>Voorschot:</a:t>
            </a:r>
          </a:p>
          <a:p>
            <a:pPr lvl="3">
              <a:buFont typeface="Arial" panose="020B0604020202020204" pitchFamily="34" charset="0"/>
              <a:buChar char="•"/>
            </a:pPr>
            <a:r>
              <a:rPr lang="nl-BE" dirty="0">
                <a:solidFill>
                  <a:schemeClr val="tx1"/>
                </a:solidFill>
              </a:rPr>
              <a:t>60% AMIF voor de eerste projectperiode</a:t>
            </a:r>
          </a:p>
          <a:p>
            <a:pPr lvl="3">
              <a:buFont typeface="Arial" panose="020B0604020202020204" pitchFamily="34" charset="0"/>
              <a:buChar char="•"/>
            </a:pPr>
            <a:r>
              <a:rPr lang="nl-BE" dirty="0">
                <a:solidFill>
                  <a:schemeClr val="tx1"/>
                </a:solidFill>
              </a:rPr>
              <a:t>70% Vlaamse cofinanciering voor de eerste projectperiode</a:t>
            </a:r>
          </a:p>
          <a:p>
            <a:pPr lvl="2">
              <a:buFont typeface="Arial" panose="020B0604020202020204" pitchFamily="34" charset="0"/>
              <a:buChar char="•"/>
            </a:pPr>
            <a:r>
              <a:rPr lang="nl-BE" sz="1600" dirty="0">
                <a:solidFill>
                  <a:schemeClr val="tx1"/>
                </a:solidFill>
              </a:rPr>
              <a:t>Rapportering</a:t>
            </a:r>
          </a:p>
          <a:p>
            <a:pPr lvl="3">
              <a:buFont typeface="Arial" panose="020B0604020202020204" pitchFamily="34" charset="0"/>
              <a:buChar char="•"/>
            </a:pPr>
            <a:r>
              <a:rPr lang="nl-BE" dirty="0">
                <a:solidFill>
                  <a:schemeClr val="tx1"/>
                </a:solidFill>
              </a:rPr>
              <a:t>Halfjaarlijks voortgangsmeetings om evolutie te bespreken</a:t>
            </a:r>
          </a:p>
          <a:p>
            <a:pPr lvl="3">
              <a:buFont typeface="Arial" panose="020B0604020202020204" pitchFamily="34" charset="0"/>
              <a:buChar char="•"/>
            </a:pPr>
            <a:r>
              <a:rPr lang="nl-BE" dirty="0">
                <a:solidFill>
                  <a:schemeClr val="tx1"/>
                </a:solidFill>
              </a:rPr>
              <a:t>Jaarlijks inhoudelijke + financiële rapportering via PLATOS voor tussentijdse uitbetaling subsidies</a:t>
            </a:r>
          </a:p>
          <a:p>
            <a:pPr lvl="2">
              <a:buFont typeface="Arial" panose="020B0604020202020204" pitchFamily="34" charset="0"/>
              <a:buChar char="•"/>
            </a:pPr>
            <a:r>
              <a:rPr lang="nl-BE" sz="1600" dirty="0">
                <a:solidFill>
                  <a:schemeClr val="tx1"/>
                </a:solidFill>
              </a:rPr>
              <a:t>Coaching via reflectiemeetings </a:t>
            </a:r>
          </a:p>
          <a:p>
            <a:pPr lvl="2">
              <a:buFont typeface="Arial" panose="020B0604020202020204" pitchFamily="34" charset="0"/>
              <a:buChar char="•"/>
            </a:pPr>
            <a:r>
              <a:rPr lang="nl-BE" sz="1600" dirty="0">
                <a:solidFill>
                  <a:schemeClr val="tx1"/>
                </a:solidFill>
              </a:rPr>
              <a:t>Controle</a:t>
            </a:r>
          </a:p>
          <a:p>
            <a:pPr lvl="2"/>
            <a:endParaRPr lang="nl-BE" dirty="0"/>
          </a:p>
          <a:p>
            <a:pPr lvl="2"/>
            <a:endParaRPr lang="nl-BE" dirty="0"/>
          </a:p>
        </p:txBody>
      </p:sp>
    </p:spTree>
    <p:extLst>
      <p:ext uri="{BB962C8B-B14F-4D97-AF65-F5344CB8AC3E}">
        <p14:creationId xmlns:p14="http://schemas.microsoft.com/office/powerpoint/2010/main" val="3232219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C25CB-69A8-4882-A21F-AB1E9E4F5E37}"/>
              </a:ext>
            </a:extLst>
          </p:cNvPr>
          <p:cNvSpPr>
            <a:spLocks noGrp="1"/>
          </p:cNvSpPr>
          <p:nvPr>
            <p:ph type="title"/>
          </p:nvPr>
        </p:nvSpPr>
        <p:spPr/>
        <p:txBody>
          <a:bodyPr/>
          <a:lstStyle/>
          <a:p>
            <a:r>
              <a:rPr lang="nl-BE"/>
              <a:t>PRAKTISCHE ONDERSTEUNING</a:t>
            </a:r>
          </a:p>
        </p:txBody>
      </p:sp>
      <p:sp>
        <p:nvSpPr>
          <p:cNvPr id="3" name="Tijdelijke aanduiding voor inhoud 2">
            <a:extLst>
              <a:ext uri="{FF2B5EF4-FFF2-40B4-BE49-F238E27FC236}">
                <a16:creationId xmlns:a16="http://schemas.microsoft.com/office/drawing/2014/main" id="{AFAE7C33-E53B-4094-920C-AD9A23167FA5}"/>
              </a:ext>
            </a:extLst>
          </p:cNvPr>
          <p:cNvSpPr>
            <a:spLocks noGrp="1"/>
          </p:cNvSpPr>
          <p:nvPr>
            <p:ph idx="1"/>
          </p:nvPr>
        </p:nvSpPr>
        <p:spPr/>
        <p:txBody>
          <a:bodyPr vert="horz" lIns="91440" tIns="45720" rIns="91440" bIns="45720" rtlCol="0" anchor="t">
            <a:normAutofit fontScale="92500" lnSpcReduction="10000"/>
          </a:bodyPr>
          <a:lstStyle/>
          <a:p>
            <a:pPr lvl="1">
              <a:buFont typeface="Arial" panose="020B0604020202020204" pitchFamily="34" charset="0"/>
              <a:buChar char="•"/>
            </a:pPr>
            <a:r>
              <a:rPr lang="nl-BE" sz="1600" dirty="0"/>
              <a:t>Inhoudelijke, financiële en technische vragen over de projectoproep:</a:t>
            </a:r>
          </a:p>
          <a:p>
            <a:pPr lvl="2">
              <a:buFont typeface="Arial" panose="020B0604020202020204" pitchFamily="34" charset="0"/>
              <a:buChar char="•"/>
            </a:pPr>
            <a:r>
              <a:rPr lang="nl-BE" b="1" dirty="0"/>
              <a:t>Europa WSE</a:t>
            </a:r>
          </a:p>
          <a:p>
            <a:pPr lvl="2">
              <a:buFont typeface="Arial" panose="020B0604020202020204" pitchFamily="34" charset="0"/>
              <a:buChar char="•"/>
            </a:pPr>
            <a:r>
              <a:rPr lang="nl-BE" dirty="0"/>
              <a:t>Lisa Van Hecke (</a:t>
            </a:r>
            <a:r>
              <a:rPr lang="nl-BE" dirty="0">
                <a:hlinkClick r:id="rId2"/>
              </a:rPr>
              <a:t>lisa.vanhecke@vlaanderen.be</a:t>
            </a:r>
            <a:r>
              <a:rPr lang="nl-BE" dirty="0"/>
              <a:t>) / 0497 91 27 94</a:t>
            </a:r>
          </a:p>
          <a:p>
            <a:pPr lvl="2">
              <a:buFont typeface="Arial" panose="020B0604020202020204" pitchFamily="34" charset="0"/>
              <a:buChar char="•"/>
            </a:pPr>
            <a:r>
              <a:rPr lang="nl-BE" dirty="0"/>
              <a:t>Eef Smeyers (</a:t>
            </a:r>
            <a:r>
              <a:rPr lang="nl-BE" dirty="0">
                <a:hlinkClick r:id="rId3"/>
              </a:rPr>
              <a:t>evelyn.smeyers@vlaanderen.be</a:t>
            </a:r>
            <a:r>
              <a:rPr lang="nl-BE" dirty="0"/>
              <a:t>) / 0476 79 02 73</a:t>
            </a:r>
          </a:p>
          <a:p>
            <a:pPr lvl="2">
              <a:buFont typeface="Arial" panose="020B0604020202020204" pitchFamily="34" charset="0"/>
              <a:buChar char="•"/>
            </a:pPr>
            <a:r>
              <a:rPr lang="nl-BE" dirty="0"/>
              <a:t>Sarah Boutens (</a:t>
            </a:r>
            <a:r>
              <a:rPr lang="nl-BE" dirty="0">
                <a:hlinkClick r:id="rId4"/>
              </a:rPr>
              <a:t>sarah.boutens@vlaanderen.be</a:t>
            </a:r>
            <a:r>
              <a:rPr lang="nl-BE" dirty="0"/>
              <a:t>) / 0478 11 16 41</a:t>
            </a:r>
          </a:p>
          <a:p>
            <a:pPr lvl="2">
              <a:buFont typeface="Arial" panose="020B0604020202020204" pitchFamily="34" charset="0"/>
              <a:buChar char="•"/>
            </a:pPr>
            <a:endParaRPr lang="nl-BE"/>
          </a:p>
          <a:p>
            <a:pPr lvl="1">
              <a:buFont typeface="Arial" panose="020B0604020202020204" pitchFamily="34" charset="0"/>
              <a:buChar char="•"/>
            </a:pPr>
            <a:r>
              <a:rPr lang="nl-BE" sz="1600"/>
              <a:t>PLATOS (IT-ondersteuning):</a:t>
            </a:r>
          </a:p>
          <a:p>
            <a:pPr lvl="2">
              <a:buFont typeface="Arial" panose="020B0604020202020204" pitchFamily="34" charset="0"/>
              <a:buChar char="•"/>
            </a:pPr>
            <a:r>
              <a:rPr lang="nl-BE"/>
              <a:t>Informatiepagina: </a:t>
            </a:r>
            <a:r>
              <a:rPr lang="nl-BE" b="0" i="0" u="sng">
                <a:solidFill>
                  <a:srgbClr val="373737"/>
                </a:solidFill>
                <a:effectLst/>
                <a:latin typeface="FlandersArtSans-Regular"/>
                <a:ea typeface="Calibri"/>
                <a:cs typeface="Mongolian Baiti (Hoofdtekst CS)"/>
                <a:hlinkClick r:id="rId5"/>
              </a:rPr>
              <a:t>https://www.europawse.be/praktische-info/mijn-project-indienen-platos</a:t>
            </a:r>
            <a:r>
              <a:rPr lang="nl-BE">
                <a:solidFill>
                  <a:srgbClr val="373737"/>
                </a:solidFill>
                <a:latin typeface="FlandersArtSans-Regular"/>
                <a:ea typeface="Calibri"/>
                <a:cs typeface="Mongolian Baiti (Hoofdtekst CS)"/>
              </a:rPr>
              <a:t>  </a:t>
            </a:r>
            <a:endParaRPr lang="nl-BE">
              <a:solidFill>
                <a:srgbClr val="373737"/>
              </a:solidFill>
              <a:latin typeface="Flanders Art Sans"/>
              <a:ea typeface="Calibri" panose="020F0502020204030204" pitchFamily="34" charset="0"/>
              <a:cs typeface="Mongolian Baiti (Hoofdtekst CS)"/>
            </a:endParaRPr>
          </a:p>
          <a:p>
            <a:pPr lvl="2">
              <a:buFont typeface="Arial" panose="020B0604020202020204" pitchFamily="34" charset="0"/>
              <a:buChar char="•"/>
            </a:pPr>
            <a:r>
              <a:rPr lang="nl-BE">
                <a:solidFill>
                  <a:srgbClr val="373737"/>
                </a:solidFill>
                <a:effectLst/>
                <a:latin typeface="FlandersArtSans-Regular" panose="00000500000000000000" pitchFamily="2" charset="0"/>
                <a:ea typeface="Calibri" panose="020F0502020204030204" pitchFamily="34" charset="0"/>
                <a:cs typeface="Mongolian Baiti (Hoofdtekst CS)"/>
              </a:rPr>
              <a:t>Vragen over uw lokale beheerder: bellen naar het nummer 1700</a:t>
            </a:r>
            <a:endParaRPr lang="nl-BE">
              <a:solidFill>
                <a:srgbClr val="373737"/>
              </a:solidFill>
              <a:latin typeface="Flanders Art Sans"/>
              <a:ea typeface="Calibri" panose="020F0502020204030204" pitchFamily="34" charset="0"/>
              <a:cs typeface="Mongolian Baiti (Hoofdtekst CS)"/>
            </a:endParaRPr>
          </a:p>
          <a:p>
            <a:pPr lvl="2">
              <a:buFont typeface="Arial" panose="020B0604020202020204" pitchFamily="34" charset="0"/>
              <a:buChar char="•"/>
            </a:pPr>
            <a:r>
              <a:rPr lang="en-US">
                <a:solidFill>
                  <a:srgbClr val="373737"/>
                </a:solidFill>
                <a:effectLst/>
                <a:latin typeface="FlandersArtSans-Regular" panose="00000500000000000000" pitchFamily="2" charset="0"/>
                <a:ea typeface="Calibri" panose="020F0502020204030204" pitchFamily="34" charset="0"/>
                <a:cs typeface="Mongolian Baiti (Hoofdtekst CS)"/>
              </a:rPr>
              <a:t>Support: </a:t>
            </a:r>
            <a:r>
              <a:rPr lang="en-US" b="0" i="0" u="sng">
                <a:solidFill>
                  <a:srgbClr val="373737"/>
                </a:solidFill>
                <a:effectLst/>
                <a:latin typeface="FlandersArtSans-Regular" panose="00000500000000000000" pitchFamily="2" charset="0"/>
                <a:ea typeface="Calibri" panose="020F0502020204030204" pitchFamily="34" charset="0"/>
                <a:cs typeface="Mongolian Baiti (Hoofdtekst CS)"/>
                <a:hlinkClick r:id="rId6"/>
              </a:rPr>
              <a:t>https://www.europawse.be/contactformulier</a:t>
            </a:r>
            <a:r>
              <a:rPr lang="en-US">
                <a:solidFill>
                  <a:srgbClr val="373737"/>
                </a:solidFill>
                <a:effectLst/>
                <a:latin typeface="FlandersArtSans-Regular" panose="00000500000000000000" pitchFamily="2" charset="0"/>
                <a:ea typeface="Calibri" panose="020F0502020204030204" pitchFamily="34" charset="0"/>
                <a:cs typeface="Mongolian Baiti (Hoofdtekst CS)"/>
              </a:rPr>
              <a:t> </a:t>
            </a:r>
            <a:endParaRPr lang="nl-BE">
              <a:solidFill>
                <a:srgbClr val="373737"/>
              </a:solidFill>
              <a:effectLst/>
              <a:latin typeface="Flanders Art Sans"/>
              <a:ea typeface="Calibri" panose="020F0502020204030204" pitchFamily="34" charset="0"/>
              <a:cs typeface="Mongolian Baiti (Hoofdtekst CS)"/>
            </a:endParaRPr>
          </a:p>
          <a:p>
            <a:pPr lvl="2">
              <a:buFont typeface="Arial" panose="020B0604020202020204" pitchFamily="34" charset="0"/>
              <a:buChar char="•"/>
            </a:pPr>
            <a:endParaRPr lang="nl-BE"/>
          </a:p>
          <a:p>
            <a:pPr lvl="1">
              <a:buFont typeface="Arial" panose="020B0604020202020204" pitchFamily="34" charset="0"/>
              <a:buChar char="•"/>
            </a:pPr>
            <a:r>
              <a:rPr lang="nl-BE" sz="1600"/>
              <a:t>Tijdsregistratie-applicatie:</a:t>
            </a:r>
          </a:p>
          <a:p>
            <a:pPr lvl="2">
              <a:buFont typeface="Arial" panose="020B0604020202020204" pitchFamily="34" charset="0"/>
              <a:buChar char="•"/>
            </a:pPr>
            <a:r>
              <a:rPr lang="nl-BE">
                <a:solidFill>
                  <a:srgbClr val="373737"/>
                </a:solidFill>
                <a:effectLst/>
                <a:latin typeface="FlandersArtSans-Regular" panose="00000500000000000000" pitchFamily="2" charset="0"/>
                <a:ea typeface="Calibri" panose="020F0502020204030204" pitchFamily="34" charset="0"/>
                <a:cs typeface="Mongolian Baiti (Hoofdtekst CS)"/>
              </a:rPr>
              <a:t>Informatiepagina: </a:t>
            </a:r>
            <a:r>
              <a:rPr lang="nl-BE" sz="1500" b="0" i="0" u="sng">
                <a:solidFill>
                  <a:srgbClr val="373737"/>
                </a:solidFill>
                <a:effectLst/>
                <a:latin typeface="FlandersArtSans-Regular" panose="00000500000000000000" pitchFamily="2" charset="0"/>
                <a:ea typeface="Calibri" panose="020F0502020204030204" pitchFamily="34" charset="0"/>
                <a:cs typeface="Mongolian Baiti (Hoofdtekst CS)"/>
                <a:hlinkClick r:id="rId7"/>
              </a:rPr>
              <a:t>https://www.europawse.be/praktische-info/opleiding-tijd-registreren-de-tijdsregistratie-applicatie</a:t>
            </a:r>
            <a:endParaRPr lang="nl-BE" b="0" i="0" u="sng">
              <a:solidFill>
                <a:srgbClr val="373737"/>
              </a:solidFill>
              <a:latin typeface="FlandersArtSans-Regular" panose="00000500000000000000" pitchFamily="2" charset="0"/>
              <a:ea typeface="Calibri" panose="020F0502020204030204" pitchFamily="34" charset="0"/>
              <a:cs typeface="Mongolian Baiti (Hoofdtekst CS)"/>
            </a:endParaRPr>
          </a:p>
          <a:p>
            <a:pPr lvl="2">
              <a:buFont typeface="Arial" panose="020B0604020202020204" pitchFamily="34" charset="0"/>
              <a:buChar char="•"/>
            </a:pPr>
            <a:r>
              <a:rPr lang="en-US" sz="1500">
                <a:solidFill>
                  <a:srgbClr val="373737"/>
                </a:solidFill>
                <a:effectLst/>
                <a:latin typeface="FlandersArtSans-Regular" panose="00000500000000000000" pitchFamily="2" charset="0"/>
                <a:ea typeface="Calibri" panose="020F0502020204030204" pitchFamily="34" charset="0"/>
                <a:cs typeface="Mongolian Baiti (Hoofdtekst CS)"/>
              </a:rPr>
              <a:t>Support: </a:t>
            </a:r>
            <a:r>
              <a:rPr lang="en-US" sz="1500" b="0" i="0" u="sng">
                <a:solidFill>
                  <a:srgbClr val="373737"/>
                </a:solidFill>
                <a:effectLst/>
                <a:latin typeface="FlandersArtSans-Regular" panose="00000500000000000000" pitchFamily="2" charset="0"/>
                <a:ea typeface="Calibri" panose="020F0502020204030204" pitchFamily="34" charset="0"/>
                <a:cs typeface="Mongolian Baiti (Hoofdtekst CS)"/>
                <a:hlinkClick r:id="rId6"/>
              </a:rPr>
              <a:t>https://www.europawse.be/contactformulier</a:t>
            </a:r>
            <a:r>
              <a:rPr lang="en-US" sz="1500">
                <a:solidFill>
                  <a:srgbClr val="373737"/>
                </a:solidFill>
                <a:effectLst/>
                <a:latin typeface="FlandersArtSans-Regular" panose="00000500000000000000" pitchFamily="2" charset="0"/>
                <a:ea typeface="Calibri" panose="020F0502020204030204" pitchFamily="34" charset="0"/>
                <a:cs typeface="Mongolian Baiti (Hoofdtekst CS)"/>
              </a:rPr>
              <a:t>  </a:t>
            </a:r>
            <a:endParaRPr lang="nl-BE" sz="1500">
              <a:solidFill>
                <a:srgbClr val="373737"/>
              </a:solidFill>
              <a:effectLst/>
              <a:latin typeface="Flanders Art Sans"/>
              <a:ea typeface="Calibri" panose="020F0502020204030204" pitchFamily="34" charset="0"/>
              <a:cs typeface="Mongolian Baiti (Hoofdtekst CS)"/>
            </a:endParaRPr>
          </a:p>
          <a:p>
            <a:pPr lvl="2">
              <a:buFont typeface="Arial" panose="020B0604020202020204" pitchFamily="34" charset="0"/>
              <a:buChar char="•"/>
            </a:pPr>
            <a:endParaRPr lang="nl-BE"/>
          </a:p>
          <a:p>
            <a:pPr lvl="1">
              <a:buFont typeface="Arial" panose="020B0604020202020204" pitchFamily="34" charset="0"/>
              <a:buChar char="•"/>
            </a:pPr>
            <a:r>
              <a:rPr lang="nl-BE" sz="1600"/>
              <a:t>Communicatieverplichtingen:</a:t>
            </a:r>
          </a:p>
          <a:p>
            <a:pPr lvl="2">
              <a:buFont typeface="Arial" panose="020B0604020202020204" pitchFamily="34" charset="0"/>
              <a:buChar char="•"/>
            </a:pPr>
            <a:r>
              <a:rPr lang="nl-BE">
                <a:solidFill>
                  <a:srgbClr val="373737"/>
                </a:solidFill>
                <a:effectLst/>
                <a:latin typeface="FlandersArtSans-Regular" panose="00000500000000000000" pitchFamily="2" charset="0"/>
                <a:ea typeface="Calibri" panose="020F0502020204030204" pitchFamily="34" charset="0"/>
                <a:cs typeface="Mongolian Baiti (Hoofdtekst CS)"/>
              </a:rPr>
              <a:t>Informatiepagina: </a:t>
            </a:r>
            <a:r>
              <a:rPr lang="nl-BE" b="0" i="0" u="sng">
                <a:solidFill>
                  <a:srgbClr val="373737"/>
                </a:solidFill>
                <a:effectLst/>
                <a:latin typeface="FlandersArtSans-Regular" panose="00000500000000000000" pitchFamily="2" charset="0"/>
                <a:ea typeface="Calibri" panose="020F0502020204030204" pitchFamily="34" charset="0"/>
                <a:cs typeface="Mongolian Baiti (Hoofdtekst CS)"/>
                <a:hlinkClick r:id="rId8"/>
              </a:rPr>
              <a:t>https://www.europawse.be/communicatieverplichtingen-nieuwe-projecten-esf-en-amif-2021-2027</a:t>
            </a:r>
            <a:r>
              <a:rPr lang="nl-BE">
                <a:solidFill>
                  <a:srgbClr val="373737"/>
                </a:solidFill>
                <a:effectLst/>
                <a:latin typeface="FlandersArtSans-Regular" panose="00000500000000000000" pitchFamily="2" charset="0"/>
                <a:ea typeface="Calibri" panose="020F0502020204030204" pitchFamily="34" charset="0"/>
                <a:cs typeface="Mongolian Baiti (Hoofdtekst CS)"/>
              </a:rPr>
              <a:t> </a:t>
            </a:r>
            <a:endParaRPr lang="nl-BE">
              <a:solidFill>
                <a:srgbClr val="373737"/>
              </a:solidFill>
              <a:effectLst/>
              <a:latin typeface="Flanders Art Sans"/>
              <a:ea typeface="Calibri" panose="020F0502020204030204" pitchFamily="34" charset="0"/>
              <a:cs typeface="Mongolian Baiti (Hoofdtekst CS)"/>
            </a:endParaRPr>
          </a:p>
          <a:p>
            <a:pPr lvl="2">
              <a:buFont typeface="Arial" panose="020B0604020202020204" pitchFamily="34" charset="0"/>
              <a:buChar char="•"/>
            </a:pPr>
            <a:endParaRPr lang="nl-BE"/>
          </a:p>
          <a:p>
            <a:pPr marL="339725" lvl="2" indent="0">
              <a:buNone/>
            </a:pPr>
            <a:endParaRPr lang="nl-BE"/>
          </a:p>
          <a:p>
            <a:pPr lvl="1">
              <a:buFont typeface="Arial" panose="020B0604020202020204" pitchFamily="34" charset="0"/>
              <a:buChar char="•"/>
            </a:pPr>
            <a:endParaRPr lang="nl-BE">
              <a:highlight>
                <a:srgbClr val="FFFF00"/>
              </a:highlight>
            </a:endParaRPr>
          </a:p>
        </p:txBody>
      </p:sp>
    </p:spTree>
    <p:extLst>
      <p:ext uri="{BB962C8B-B14F-4D97-AF65-F5344CB8AC3E}">
        <p14:creationId xmlns:p14="http://schemas.microsoft.com/office/powerpoint/2010/main" val="1651740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B81A87AD-33AA-42D3-8917-7FAFA21C173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841" r="4841"/>
          <a:stretch>
            <a:fillRect/>
          </a:stretch>
        </p:blipFill>
        <p:spPr/>
      </p:pic>
      <p:sp>
        <p:nvSpPr>
          <p:cNvPr id="4" name="Tijdelijke aanduiding voor inhoud 3">
            <a:extLst>
              <a:ext uri="{FF2B5EF4-FFF2-40B4-BE49-F238E27FC236}">
                <a16:creationId xmlns:a16="http://schemas.microsoft.com/office/drawing/2014/main" id="{767F1E3E-D258-453F-B517-EFE6AA4D1A31}"/>
              </a:ext>
            </a:extLst>
          </p:cNvPr>
          <p:cNvSpPr>
            <a:spLocks noGrp="1"/>
          </p:cNvSpPr>
          <p:nvPr>
            <p:ph idx="1"/>
          </p:nvPr>
        </p:nvSpPr>
        <p:spPr/>
        <p:txBody>
          <a:bodyPr anchor="ctr">
            <a:normAutofit/>
          </a:bodyPr>
          <a:lstStyle/>
          <a:p>
            <a:pPr algn="ctr"/>
            <a:r>
              <a:rPr lang="nl-BE" sz="3200" b="1"/>
              <a:t>Veel succes!</a:t>
            </a:r>
          </a:p>
        </p:txBody>
      </p:sp>
    </p:spTree>
    <p:extLst>
      <p:ext uri="{BB962C8B-B14F-4D97-AF65-F5344CB8AC3E}">
        <p14:creationId xmlns:p14="http://schemas.microsoft.com/office/powerpoint/2010/main" val="1691884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B5A854-607A-4706-A2EE-F22E1632F5CE}"/>
              </a:ext>
            </a:extLst>
          </p:cNvPr>
          <p:cNvSpPr>
            <a:spLocks noGrp="1"/>
          </p:cNvSpPr>
          <p:nvPr>
            <p:ph type="title"/>
          </p:nvPr>
        </p:nvSpPr>
        <p:spPr/>
        <p:txBody>
          <a:bodyPr/>
          <a:lstStyle/>
          <a:p>
            <a:r>
              <a:rPr lang="nl-BE"/>
              <a:t>INFO EN CONTACT</a:t>
            </a:r>
          </a:p>
        </p:txBody>
      </p:sp>
      <p:sp>
        <p:nvSpPr>
          <p:cNvPr id="3" name="Tijdelijke aanduiding voor inhoud 2">
            <a:extLst>
              <a:ext uri="{FF2B5EF4-FFF2-40B4-BE49-F238E27FC236}">
                <a16:creationId xmlns:a16="http://schemas.microsoft.com/office/drawing/2014/main" id="{D590B00F-3AC9-4877-8E8F-272DEAB2DE33}"/>
              </a:ext>
            </a:extLst>
          </p:cNvPr>
          <p:cNvSpPr>
            <a:spLocks noGrp="1"/>
          </p:cNvSpPr>
          <p:nvPr>
            <p:ph idx="1"/>
          </p:nvPr>
        </p:nvSpPr>
        <p:spPr/>
        <p:txBody>
          <a:bodyPr vert="horz" lIns="91440" tIns="45720" rIns="91440" bIns="45720" rtlCol="0" anchor="t">
            <a:normAutofit/>
          </a:bodyPr>
          <a:lstStyle/>
          <a:p>
            <a:r>
              <a:rPr lang="nl-BE" b="1" u="sng">
                <a:solidFill>
                  <a:srgbClr val="0563C1"/>
                </a:solidFill>
                <a:effectLst/>
                <a:latin typeface="+mj-lt"/>
                <a:ea typeface="Times New Roman" panose="02020603050405020304" pitchFamily="18" charset="0"/>
                <a:cs typeface="Times New Roman" panose="02020603050405020304" pitchFamily="18" charset="0"/>
                <a:hlinkClick r:id="rId2"/>
              </a:rPr>
              <a:t>www.vlaanderen.be/europawse</a:t>
            </a:r>
            <a:endParaRPr lang="nl-BE" b="1" u="sng">
              <a:solidFill>
                <a:srgbClr val="0563C1"/>
              </a:solidFill>
              <a:effectLst/>
              <a:latin typeface="+mj-lt"/>
              <a:ea typeface="Times New Roman" panose="02020603050405020304" pitchFamily="18" charset="0"/>
              <a:cs typeface="Times New Roman" panose="02020603050405020304" pitchFamily="18" charset="0"/>
            </a:endParaRPr>
          </a:p>
          <a:p>
            <a:endParaRPr lang="nl-BE" b="1" u="sng">
              <a:solidFill>
                <a:srgbClr val="0563C1"/>
              </a:solidFill>
              <a:latin typeface="+mj-lt"/>
              <a:ea typeface="Calibri" panose="020F0502020204030204" pitchFamily="34" charset="0"/>
              <a:cs typeface="Times New Roman" panose="02020603050405020304" pitchFamily="18" charset="0"/>
            </a:endParaRPr>
          </a:p>
          <a:p>
            <a:r>
              <a:rPr lang="nl-BE" b="1">
                <a:latin typeface="+mj-lt"/>
                <a:ea typeface="Calibri" panose="020F0502020204030204" pitchFamily="34" charset="0"/>
                <a:cs typeface="Times New Roman" panose="02020603050405020304" pitchFamily="18" charset="0"/>
                <a:hlinkClick r:id="rId3"/>
              </a:rPr>
              <a:t>Inschrijven nieuwsbrief</a:t>
            </a:r>
            <a:endParaRPr lang="nl-BE" b="1">
              <a:effectLst/>
              <a:latin typeface="+mj-lt"/>
              <a:ea typeface="Calibri" panose="020F0502020204030204" pitchFamily="34" charset="0"/>
              <a:cs typeface="Times New Roman" panose="02020603050405020304" pitchFamily="18" charset="0"/>
            </a:endParaRPr>
          </a:p>
          <a:p>
            <a:endParaRPr lang="nl-BE"/>
          </a:p>
          <a:p>
            <a:endParaRPr lang="nl-BE"/>
          </a:p>
          <a:p>
            <a:endParaRPr lang="nl-BE"/>
          </a:p>
          <a:p>
            <a:endParaRPr lang="nl-BE"/>
          </a:p>
        </p:txBody>
      </p:sp>
      <p:pic>
        <p:nvPicPr>
          <p:cNvPr id="14" name="Afbeelding 13">
            <a:hlinkClick r:id="rId4"/>
            <a:extLst>
              <a:ext uri="{FF2B5EF4-FFF2-40B4-BE49-F238E27FC236}">
                <a16:creationId xmlns:a16="http://schemas.microsoft.com/office/drawing/2014/main" id="{ED549650-93A1-40BB-85AA-A2E854CBC75B}"/>
              </a:ext>
            </a:extLst>
          </p:cNvPr>
          <p:cNvPicPr>
            <a:picLocks noChangeAspect="1"/>
          </p:cNvPicPr>
          <p:nvPr/>
        </p:nvPicPr>
        <p:blipFill>
          <a:blip r:embed="rId5"/>
          <a:stretch>
            <a:fillRect/>
          </a:stretch>
        </p:blipFill>
        <p:spPr>
          <a:xfrm>
            <a:off x="1005864" y="3555290"/>
            <a:ext cx="781029" cy="767328"/>
          </a:xfrm>
          <a:prstGeom prst="rect">
            <a:avLst/>
          </a:prstGeom>
        </p:spPr>
      </p:pic>
      <p:pic>
        <p:nvPicPr>
          <p:cNvPr id="19" name="Afbeelding 18">
            <a:hlinkClick r:id="rId6"/>
            <a:extLst>
              <a:ext uri="{FF2B5EF4-FFF2-40B4-BE49-F238E27FC236}">
                <a16:creationId xmlns:a16="http://schemas.microsoft.com/office/drawing/2014/main" id="{3B2E9FFD-6C29-4CDD-9F37-8969CF7AD67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000754" y="3574368"/>
            <a:ext cx="781029" cy="748250"/>
          </a:xfrm>
          <a:prstGeom prst="rect">
            <a:avLst/>
          </a:prstGeom>
          <a:noFill/>
          <a:ln>
            <a:noFill/>
          </a:ln>
        </p:spPr>
      </p:pic>
      <p:pic>
        <p:nvPicPr>
          <p:cNvPr id="20" name="Afbeelding 19">
            <a:hlinkClick r:id="rId8"/>
            <a:extLst>
              <a:ext uri="{FF2B5EF4-FFF2-40B4-BE49-F238E27FC236}">
                <a16:creationId xmlns:a16="http://schemas.microsoft.com/office/drawing/2014/main" id="{33E81761-EA9B-42EF-A0D0-823A1D68C301}"/>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045808" y="3547438"/>
            <a:ext cx="781029" cy="748250"/>
          </a:xfrm>
          <a:prstGeom prst="rect">
            <a:avLst/>
          </a:prstGeom>
          <a:noFill/>
          <a:ln>
            <a:noFill/>
          </a:ln>
        </p:spPr>
      </p:pic>
      <p:pic>
        <p:nvPicPr>
          <p:cNvPr id="21" name="Afbeelding 20">
            <a:hlinkClick r:id="rId10"/>
            <a:extLst>
              <a:ext uri="{FF2B5EF4-FFF2-40B4-BE49-F238E27FC236}">
                <a16:creationId xmlns:a16="http://schemas.microsoft.com/office/drawing/2014/main" id="{93AAE8D2-9085-4C30-982E-84D5DAA20F88}"/>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4090862" y="3555290"/>
            <a:ext cx="683043" cy="740398"/>
          </a:xfrm>
          <a:prstGeom prst="rect">
            <a:avLst/>
          </a:prstGeom>
          <a:noFill/>
          <a:ln>
            <a:noFill/>
          </a:ln>
        </p:spPr>
      </p:pic>
    </p:spTree>
    <p:extLst>
      <p:ext uri="{BB962C8B-B14F-4D97-AF65-F5344CB8AC3E}">
        <p14:creationId xmlns:p14="http://schemas.microsoft.com/office/powerpoint/2010/main" val="1055965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NL"/>
              <a:t>STRATEGIE</a:t>
            </a:r>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lnSpcReduction="10000"/>
          </a:bodyPr>
          <a:lstStyle/>
          <a:p>
            <a:r>
              <a:rPr lang="nl-BE" sz="1900" dirty="0"/>
              <a:t>Een divers, toegankelijk en kwaliteitsvol aanbod realiseren is complex en vraagt:</a:t>
            </a:r>
          </a:p>
          <a:p>
            <a:endParaRPr lang="nl-BE" sz="1900" dirty="0"/>
          </a:p>
          <a:p>
            <a:pPr marL="1123950" lvl="1" indent="-571500">
              <a:buFont typeface="Wingdings" panose="05000000000000000000" pitchFamily="2" charset="2"/>
              <a:buChar char="Ø"/>
            </a:pPr>
            <a:r>
              <a:rPr lang="nl-BE" sz="1900" dirty="0">
                <a:solidFill>
                  <a:schemeClr val="tx1"/>
                </a:solidFill>
              </a:rPr>
              <a:t>een doorgedreven samenwerking vanuit de verschillende hoeken van de samenleving</a:t>
            </a:r>
          </a:p>
          <a:p>
            <a:pPr marL="1123950" lvl="1" indent="-571500">
              <a:buFont typeface="Wingdings" panose="05000000000000000000" pitchFamily="2" charset="2"/>
              <a:buChar char="Ø"/>
            </a:pPr>
            <a:r>
              <a:rPr lang="nl-BE" sz="1900" dirty="0">
                <a:solidFill>
                  <a:schemeClr val="tx1"/>
                </a:solidFill>
              </a:rPr>
              <a:t>geen klassieke projectoproep, maar </a:t>
            </a:r>
            <a:r>
              <a:rPr lang="nl-NL" sz="1900" dirty="0">
                <a:solidFill>
                  <a:schemeClr val="tx1"/>
                </a:solidFill>
              </a:rPr>
              <a:t>via organisatienetwerken een brede waaier aan actoren verbinden rond deze gemeenschappelijke uitdaging</a:t>
            </a:r>
            <a:br>
              <a:rPr lang="nl-BE" sz="1900" dirty="0">
                <a:solidFill>
                  <a:schemeClr val="tx1"/>
                </a:solidFill>
              </a:rPr>
            </a:br>
            <a:endParaRPr lang="nl-BE" sz="1900" dirty="0">
              <a:solidFill>
                <a:schemeClr val="tx1"/>
              </a:solidFill>
            </a:endParaRPr>
          </a:p>
          <a:p>
            <a:r>
              <a:rPr lang="nl-BE" sz="1900" dirty="0"/>
              <a:t>Tijd en ruimte om:</a:t>
            </a:r>
            <a:br>
              <a:rPr lang="nl-BE" sz="1900" dirty="0"/>
            </a:br>
            <a:endParaRPr lang="nl-BE" sz="1900" dirty="0"/>
          </a:p>
          <a:p>
            <a:pPr marL="1123950" lvl="1" indent="-571500">
              <a:buFont typeface="Wingdings" panose="05000000000000000000" pitchFamily="2" charset="2"/>
              <a:buChar char="Ø"/>
            </a:pPr>
            <a:r>
              <a:rPr lang="nl-NL" sz="1900" dirty="0">
                <a:solidFill>
                  <a:schemeClr val="tx1"/>
                </a:solidFill>
              </a:rPr>
              <a:t>te groeien naar een gebieds- en </a:t>
            </a:r>
            <a:r>
              <a:rPr lang="nl-NL" sz="1900" dirty="0" err="1">
                <a:solidFill>
                  <a:schemeClr val="tx1"/>
                </a:solidFill>
              </a:rPr>
              <a:t>behoeftedekkend</a:t>
            </a:r>
            <a:r>
              <a:rPr lang="nl-NL" sz="1900" dirty="0">
                <a:solidFill>
                  <a:schemeClr val="tx1"/>
                </a:solidFill>
              </a:rPr>
              <a:t> aanbod</a:t>
            </a:r>
          </a:p>
          <a:p>
            <a:pPr marL="1123950" lvl="1" indent="-571500">
              <a:buFont typeface="Wingdings" panose="05000000000000000000" pitchFamily="2" charset="2"/>
              <a:buChar char="Ø"/>
            </a:pPr>
            <a:r>
              <a:rPr lang="nl-NL" sz="1900" dirty="0">
                <a:solidFill>
                  <a:schemeClr val="tx1"/>
                </a:solidFill>
              </a:rPr>
              <a:t>vertrekkende vanuit de noden van de nieuwkomer</a:t>
            </a:r>
          </a:p>
          <a:p>
            <a:pPr marL="1123950" lvl="1" indent="-571500">
              <a:buFont typeface="Wingdings" panose="05000000000000000000" pitchFamily="2" charset="2"/>
              <a:buChar char="Ø"/>
            </a:pPr>
            <a:r>
              <a:rPr lang="nl-NL" sz="1900" dirty="0">
                <a:solidFill>
                  <a:schemeClr val="tx1"/>
                </a:solidFill>
              </a:rPr>
              <a:t>samen te leren en gemeenschappelijke uitdagingen aan te gaan</a:t>
            </a:r>
          </a:p>
          <a:p>
            <a:pPr marL="1123950" lvl="1" indent="-571500">
              <a:buFont typeface="Wingdings" panose="05000000000000000000" pitchFamily="2" charset="2"/>
              <a:buChar char="Ø"/>
            </a:pPr>
            <a:r>
              <a:rPr lang="nl-NL" sz="1900" dirty="0">
                <a:solidFill>
                  <a:schemeClr val="tx1"/>
                </a:solidFill>
              </a:rPr>
              <a:t>rekening houdende met verschillende lokale contexten/snelheden</a:t>
            </a:r>
          </a:p>
          <a:p>
            <a:pPr marL="1123950" lvl="1" indent="-571500">
              <a:buFont typeface="Wingdings" panose="05000000000000000000" pitchFamily="2" charset="2"/>
              <a:buChar char="Ø"/>
            </a:pPr>
            <a:r>
              <a:rPr lang="nl-NL" sz="1900" dirty="0">
                <a:solidFill>
                  <a:schemeClr val="tx1"/>
                </a:solidFill>
              </a:rPr>
              <a:t>met beperkte planlast voor individuele lokale besturen</a:t>
            </a:r>
            <a:endParaRPr lang="nl-BE" sz="1900" dirty="0">
              <a:solidFill>
                <a:schemeClr val="tx1"/>
              </a:solidFill>
            </a:endParaRPr>
          </a:p>
          <a:p>
            <a:pPr lvl="1" indent="0">
              <a:buNone/>
            </a:pPr>
            <a:endParaRPr lang="nl-BE" sz="1900" dirty="0">
              <a:ea typeface="+mn-lt"/>
              <a:cs typeface="+mn-lt"/>
            </a:endParaRPr>
          </a:p>
          <a:p>
            <a:endParaRPr lang="nl-BE" dirty="0"/>
          </a:p>
          <a:p>
            <a:endParaRPr lang="nl-BE" dirty="0"/>
          </a:p>
          <a:p>
            <a:endParaRPr lang="nl-BE" dirty="0"/>
          </a:p>
          <a:p>
            <a:endParaRPr lang="nl-BE" dirty="0"/>
          </a:p>
        </p:txBody>
      </p:sp>
      <p:pic>
        <p:nvPicPr>
          <p:cNvPr id="4" name="Afbeelding 3">
            <a:extLst>
              <a:ext uri="{FF2B5EF4-FFF2-40B4-BE49-F238E27FC236}">
                <a16:creationId xmlns:a16="http://schemas.microsoft.com/office/drawing/2014/main" id="{266D9A94-6A72-B32D-C3FB-58DFC9EA2C17}"/>
              </a:ext>
            </a:extLst>
          </p:cNvPr>
          <p:cNvPicPr>
            <a:picLocks noChangeAspect="1"/>
          </p:cNvPicPr>
          <p:nvPr/>
        </p:nvPicPr>
        <p:blipFill>
          <a:blip r:embed="rId3"/>
          <a:stretch>
            <a:fillRect/>
          </a:stretch>
        </p:blipFill>
        <p:spPr>
          <a:xfrm>
            <a:off x="17487362" y="8456146"/>
            <a:ext cx="6458857" cy="4572000"/>
          </a:xfrm>
          <a:prstGeom prst="rect">
            <a:avLst/>
          </a:prstGeom>
        </p:spPr>
      </p:pic>
      <p:pic>
        <p:nvPicPr>
          <p:cNvPr id="5" name="Afbeelding 4">
            <a:extLst>
              <a:ext uri="{FF2B5EF4-FFF2-40B4-BE49-F238E27FC236}">
                <a16:creationId xmlns:a16="http://schemas.microsoft.com/office/drawing/2014/main" id="{340810AC-4F49-E325-E49F-6DF412C42486}"/>
              </a:ext>
            </a:extLst>
          </p:cNvPr>
          <p:cNvPicPr>
            <a:picLocks noChangeAspect="1"/>
          </p:cNvPicPr>
          <p:nvPr/>
        </p:nvPicPr>
        <p:blipFill>
          <a:blip r:embed="rId3"/>
          <a:stretch>
            <a:fillRect/>
          </a:stretch>
        </p:blipFill>
        <p:spPr>
          <a:xfrm>
            <a:off x="17639762" y="8608546"/>
            <a:ext cx="6458857" cy="4572000"/>
          </a:xfrm>
          <a:prstGeom prst="rect">
            <a:avLst/>
          </a:prstGeom>
        </p:spPr>
      </p:pic>
      <p:pic>
        <p:nvPicPr>
          <p:cNvPr id="6" name="Afbeelding 5">
            <a:extLst>
              <a:ext uri="{FF2B5EF4-FFF2-40B4-BE49-F238E27FC236}">
                <a16:creationId xmlns:a16="http://schemas.microsoft.com/office/drawing/2014/main" id="{9D3D8D4C-8FCD-C2FD-08B6-E5CF7211F1E1}"/>
              </a:ext>
            </a:extLst>
          </p:cNvPr>
          <p:cNvPicPr>
            <a:picLocks noChangeAspect="1"/>
          </p:cNvPicPr>
          <p:nvPr/>
        </p:nvPicPr>
        <p:blipFill>
          <a:blip r:embed="rId4"/>
          <a:stretch>
            <a:fillRect/>
          </a:stretch>
        </p:blipFill>
        <p:spPr>
          <a:xfrm>
            <a:off x="8816164" y="4455268"/>
            <a:ext cx="3375835" cy="2390818"/>
          </a:xfrm>
          <a:prstGeom prst="rect">
            <a:avLst/>
          </a:prstGeom>
        </p:spPr>
      </p:pic>
    </p:spTree>
    <p:extLst>
      <p:ext uri="{BB962C8B-B14F-4D97-AF65-F5344CB8AC3E}">
        <p14:creationId xmlns:p14="http://schemas.microsoft.com/office/powerpoint/2010/main" val="275242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NL"/>
              <a:t>STRATEGIE</a:t>
            </a:r>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p:txBody>
          <a:bodyPr vert="horz" lIns="91440" tIns="45720" rIns="91440" bIns="45720" rtlCol="0" anchor="t">
            <a:normAutofit/>
          </a:bodyPr>
          <a:lstStyle/>
          <a:p>
            <a:r>
              <a:rPr lang="nl-NL" sz="1800"/>
              <a:t>		</a:t>
            </a:r>
          </a:p>
          <a:p>
            <a:r>
              <a:rPr lang="nl-NL" sz="1800"/>
              <a:t>		18 organisatienetwerken in </a:t>
            </a:r>
            <a:r>
              <a:rPr lang="nl-NL" sz="2000"/>
              <a:t>15 referentieregio’s + 3 grootsteden </a:t>
            </a:r>
          </a:p>
          <a:p>
            <a:endParaRPr lang="nl-NL" sz="2000"/>
          </a:p>
          <a:p>
            <a:r>
              <a:rPr lang="nl-NL" sz="2000"/>
              <a:t>				</a:t>
            </a:r>
            <a:r>
              <a:rPr lang="nl-NL" sz="1600"/>
              <a:t>Per regio</a:t>
            </a:r>
          </a:p>
          <a:p>
            <a:r>
              <a:rPr lang="nl-NL" sz="1600"/>
              <a:t>				Budget voor netwerkleiderschap = oproep 41	</a:t>
            </a:r>
          </a:p>
          <a:p>
            <a:r>
              <a:rPr lang="nl-NL" sz="2000"/>
              <a:t>		</a:t>
            </a:r>
          </a:p>
          <a:p>
            <a:r>
              <a:rPr lang="nl-NL" sz="2000"/>
              <a:t>				</a:t>
            </a:r>
            <a:r>
              <a:rPr lang="nl-NL" sz="1600">
                <a:highlight>
                  <a:srgbClr val="00FFFF"/>
                </a:highlight>
              </a:rPr>
              <a:t>Per regio </a:t>
            </a:r>
          </a:p>
          <a:p>
            <a:r>
              <a:rPr lang="nl-NL" sz="1600"/>
              <a:t>				</a:t>
            </a:r>
            <a:r>
              <a:rPr lang="nl-NL" sz="1600">
                <a:highlight>
                  <a:srgbClr val="00FFFF"/>
                </a:highlight>
              </a:rPr>
              <a:t>Budget voor acties = oproep 60</a:t>
            </a:r>
          </a:p>
          <a:p>
            <a:endParaRPr lang="nl-BE" sz="1800"/>
          </a:p>
          <a:p>
            <a:pPr lvl="1" indent="0">
              <a:buNone/>
            </a:pPr>
            <a:r>
              <a:rPr lang="nl-BE" sz="1900">
                <a:solidFill>
                  <a:schemeClr val="tx1"/>
                </a:solidFill>
                <a:ea typeface="+mn-lt"/>
                <a:cs typeface="+mn-lt"/>
              </a:rPr>
              <a:t>		 bovenlokale capaciteitsopbouw = opdracht Tweeperenboom</a:t>
            </a:r>
          </a:p>
          <a:p>
            <a:pPr lvl="1" indent="0">
              <a:buNone/>
            </a:pPr>
            <a:endParaRPr lang="nl-BE" sz="1900">
              <a:ea typeface="+mn-lt"/>
              <a:cs typeface="+mn-lt"/>
            </a:endParaRPr>
          </a:p>
          <a:p>
            <a:endParaRPr lang="nl-BE"/>
          </a:p>
          <a:p>
            <a:endParaRPr lang="nl-BE"/>
          </a:p>
          <a:p>
            <a:endParaRPr lang="nl-BE"/>
          </a:p>
          <a:p>
            <a:endParaRPr lang="nl-BE"/>
          </a:p>
        </p:txBody>
      </p:sp>
      <p:pic>
        <p:nvPicPr>
          <p:cNvPr id="4" name="Afbeelding 3">
            <a:extLst>
              <a:ext uri="{FF2B5EF4-FFF2-40B4-BE49-F238E27FC236}">
                <a16:creationId xmlns:a16="http://schemas.microsoft.com/office/drawing/2014/main" id="{D3F63992-4A53-F46A-78D5-D9CFF737F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322" y="1986909"/>
            <a:ext cx="605735" cy="605735"/>
          </a:xfrm>
          <a:prstGeom prst="rect">
            <a:avLst/>
          </a:prstGeom>
        </p:spPr>
      </p:pic>
      <p:pic>
        <p:nvPicPr>
          <p:cNvPr id="5" name="Afbeelding 4">
            <a:extLst>
              <a:ext uri="{FF2B5EF4-FFF2-40B4-BE49-F238E27FC236}">
                <a16:creationId xmlns:a16="http://schemas.microsoft.com/office/drawing/2014/main" id="{540FA536-F07A-F16D-AB8D-760CB6A863EE}"/>
              </a:ext>
            </a:extLst>
          </p:cNvPr>
          <p:cNvPicPr>
            <a:picLocks noChangeAspect="1"/>
          </p:cNvPicPr>
          <p:nvPr/>
        </p:nvPicPr>
        <p:blipFill rotWithShape="1">
          <a:blip r:embed="rId4">
            <a:extLst>
              <a:ext uri="{28A0092B-C50C-407E-A947-70E740481C1C}">
                <a14:useLocalDpi xmlns:a14="http://schemas.microsoft.com/office/drawing/2010/main" val="0"/>
              </a:ext>
            </a:extLst>
          </a:blip>
          <a:srcRect t="69391" r="88971" b="16625"/>
          <a:stretch/>
        </p:blipFill>
        <p:spPr>
          <a:xfrm>
            <a:off x="1980041" y="2785929"/>
            <a:ext cx="582236" cy="692156"/>
          </a:xfrm>
          <a:prstGeom prst="rect">
            <a:avLst/>
          </a:prstGeom>
        </p:spPr>
      </p:pic>
      <p:pic>
        <p:nvPicPr>
          <p:cNvPr id="6" name="Afbeelding 5">
            <a:extLst>
              <a:ext uri="{FF2B5EF4-FFF2-40B4-BE49-F238E27FC236}">
                <a16:creationId xmlns:a16="http://schemas.microsoft.com/office/drawing/2014/main" id="{5964908E-A5C8-6367-73A9-AFC08CED7B80}"/>
              </a:ext>
            </a:extLst>
          </p:cNvPr>
          <p:cNvPicPr>
            <a:picLocks noChangeAspect="1"/>
          </p:cNvPicPr>
          <p:nvPr/>
        </p:nvPicPr>
        <p:blipFill rotWithShape="1">
          <a:blip r:embed="rId4">
            <a:extLst>
              <a:ext uri="{28A0092B-C50C-407E-A947-70E740481C1C}">
                <a14:useLocalDpi xmlns:a14="http://schemas.microsoft.com/office/drawing/2010/main" val="0"/>
              </a:ext>
            </a:extLst>
          </a:blip>
          <a:srcRect l="51542" t="70017" r="34563" b="16000"/>
          <a:stretch/>
        </p:blipFill>
        <p:spPr>
          <a:xfrm>
            <a:off x="1904419" y="3746232"/>
            <a:ext cx="733479" cy="692156"/>
          </a:xfrm>
          <a:prstGeom prst="rect">
            <a:avLst/>
          </a:prstGeom>
        </p:spPr>
      </p:pic>
      <p:pic>
        <p:nvPicPr>
          <p:cNvPr id="8" name="Graphic 7" descr="Hoofd met radertjes met effen opvulling">
            <a:extLst>
              <a:ext uri="{FF2B5EF4-FFF2-40B4-BE49-F238E27FC236}">
                <a16:creationId xmlns:a16="http://schemas.microsoft.com/office/drawing/2014/main" id="{D7F9BC07-9862-B4BA-4EEA-6505047122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322" y="4438388"/>
            <a:ext cx="692156" cy="692156"/>
          </a:xfrm>
          <a:prstGeom prst="rect">
            <a:avLst/>
          </a:prstGeom>
        </p:spPr>
      </p:pic>
      <p:pic>
        <p:nvPicPr>
          <p:cNvPr id="9" name="Afbeelding 8">
            <a:extLst>
              <a:ext uri="{FF2B5EF4-FFF2-40B4-BE49-F238E27FC236}">
                <a16:creationId xmlns:a16="http://schemas.microsoft.com/office/drawing/2014/main" id="{F02D5721-94AB-49CE-6DFB-AAD71DFF270D}"/>
              </a:ext>
            </a:extLst>
          </p:cNvPr>
          <p:cNvPicPr>
            <a:picLocks noChangeAspect="1"/>
          </p:cNvPicPr>
          <p:nvPr/>
        </p:nvPicPr>
        <p:blipFill>
          <a:blip r:embed="rId7"/>
          <a:stretch>
            <a:fillRect/>
          </a:stretch>
        </p:blipFill>
        <p:spPr>
          <a:xfrm>
            <a:off x="8908330" y="4532455"/>
            <a:ext cx="3283670" cy="2325545"/>
          </a:xfrm>
          <a:prstGeom prst="rect">
            <a:avLst/>
          </a:prstGeom>
        </p:spPr>
      </p:pic>
    </p:spTree>
    <p:extLst>
      <p:ext uri="{BB962C8B-B14F-4D97-AF65-F5344CB8AC3E}">
        <p14:creationId xmlns:p14="http://schemas.microsoft.com/office/powerpoint/2010/main" val="134948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CAF1BE-EBDA-DC06-C95D-838FB321B2C8}"/>
              </a:ext>
            </a:extLst>
          </p:cNvPr>
          <p:cNvSpPr>
            <a:spLocks noGrp="1"/>
          </p:cNvSpPr>
          <p:nvPr>
            <p:ph type="title"/>
          </p:nvPr>
        </p:nvSpPr>
        <p:spPr/>
        <p:txBody>
          <a:bodyPr/>
          <a:lstStyle/>
          <a:p>
            <a:r>
              <a:rPr lang="nl-BE"/>
              <a:t>WAAR STAAN WE IN HET PROCES?</a:t>
            </a:r>
          </a:p>
        </p:txBody>
      </p:sp>
      <p:pic>
        <p:nvPicPr>
          <p:cNvPr id="4" name="Tijdelijke aanduiding voor inhoud 3">
            <a:extLst>
              <a:ext uri="{FF2B5EF4-FFF2-40B4-BE49-F238E27FC236}">
                <a16:creationId xmlns:a16="http://schemas.microsoft.com/office/drawing/2014/main" id="{7BF6511B-C346-CF2C-34DF-368E60AFC94E}"/>
              </a:ext>
            </a:extLst>
          </p:cNvPr>
          <p:cNvPicPr>
            <a:picLocks noGrp="1" noChangeAspect="1"/>
          </p:cNvPicPr>
          <p:nvPr>
            <p:ph idx="1"/>
          </p:nvPr>
        </p:nvPicPr>
        <p:blipFill>
          <a:blip r:embed="rId2"/>
          <a:stretch>
            <a:fillRect/>
          </a:stretch>
        </p:blipFill>
        <p:spPr>
          <a:xfrm>
            <a:off x="1297659" y="1844442"/>
            <a:ext cx="9163049" cy="3800475"/>
          </a:xfrm>
          <a:prstGeom prst="rect">
            <a:avLst/>
          </a:prstGeom>
        </p:spPr>
      </p:pic>
      <p:pic>
        <p:nvPicPr>
          <p:cNvPr id="5" name="Google Shape;165;g1e47ddef1fb_0_0">
            <a:extLst>
              <a:ext uri="{FF2B5EF4-FFF2-40B4-BE49-F238E27FC236}">
                <a16:creationId xmlns:a16="http://schemas.microsoft.com/office/drawing/2014/main" id="{080D209A-6306-0832-AC5B-D04C80B8F490}"/>
              </a:ext>
            </a:extLst>
          </p:cNvPr>
          <p:cNvPicPr preferRelativeResize="0"/>
          <p:nvPr/>
        </p:nvPicPr>
        <p:blipFill>
          <a:blip r:embed="rId3">
            <a:alphaModFix/>
          </a:blip>
          <a:stretch>
            <a:fillRect/>
          </a:stretch>
        </p:blipFill>
        <p:spPr>
          <a:xfrm>
            <a:off x="1866389" y="3592280"/>
            <a:ext cx="766950" cy="766950"/>
          </a:xfrm>
          <a:prstGeom prst="rect">
            <a:avLst/>
          </a:prstGeom>
          <a:noFill/>
          <a:ln>
            <a:noFill/>
          </a:ln>
        </p:spPr>
      </p:pic>
      <p:pic>
        <p:nvPicPr>
          <p:cNvPr id="6" name="Google Shape;165;g1e47ddef1fb_0_0">
            <a:extLst>
              <a:ext uri="{FF2B5EF4-FFF2-40B4-BE49-F238E27FC236}">
                <a16:creationId xmlns:a16="http://schemas.microsoft.com/office/drawing/2014/main" id="{CE350CCC-7C1F-AFD5-3E39-999CF01DA485}"/>
              </a:ext>
            </a:extLst>
          </p:cNvPr>
          <p:cNvPicPr preferRelativeResize="0"/>
          <p:nvPr/>
        </p:nvPicPr>
        <p:blipFill>
          <a:blip r:embed="rId3">
            <a:alphaModFix/>
          </a:blip>
          <a:stretch>
            <a:fillRect/>
          </a:stretch>
        </p:blipFill>
        <p:spPr>
          <a:xfrm>
            <a:off x="2989750" y="2662050"/>
            <a:ext cx="766950" cy="766950"/>
          </a:xfrm>
          <a:prstGeom prst="rect">
            <a:avLst/>
          </a:prstGeom>
          <a:noFill/>
          <a:ln>
            <a:noFill/>
          </a:ln>
        </p:spPr>
      </p:pic>
      <p:pic>
        <p:nvPicPr>
          <p:cNvPr id="7" name="Google Shape;165;g1e47ddef1fb_0_0">
            <a:extLst>
              <a:ext uri="{FF2B5EF4-FFF2-40B4-BE49-F238E27FC236}">
                <a16:creationId xmlns:a16="http://schemas.microsoft.com/office/drawing/2014/main" id="{F7670B33-C7C6-0782-255A-BBB6BC9D77F1}"/>
              </a:ext>
            </a:extLst>
          </p:cNvPr>
          <p:cNvPicPr preferRelativeResize="0"/>
          <p:nvPr/>
        </p:nvPicPr>
        <p:blipFill>
          <a:blip r:embed="rId3">
            <a:alphaModFix/>
          </a:blip>
          <a:stretch>
            <a:fillRect/>
          </a:stretch>
        </p:blipFill>
        <p:spPr>
          <a:xfrm>
            <a:off x="2744653" y="3709379"/>
            <a:ext cx="766950" cy="766950"/>
          </a:xfrm>
          <a:prstGeom prst="rect">
            <a:avLst/>
          </a:prstGeom>
          <a:noFill/>
          <a:ln>
            <a:noFill/>
          </a:ln>
        </p:spPr>
      </p:pic>
      <p:pic>
        <p:nvPicPr>
          <p:cNvPr id="8" name="Google Shape;165;g1e47ddef1fb_0_0">
            <a:extLst>
              <a:ext uri="{FF2B5EF4-FFF2-40B4-BE49-F238E27FC236}">
                <a16:creationId xmlns:a16="http://schemas.microsoft.com/office/drawing/2014/main" id="{6071F32A-3F91-7F89-6B9A-124E6C63CEBD}"/>
              </a:ext>
            </a:extLst>
          </p:cNvPr>
          <p:cNvPicPr preferRelativeResize="0"/>
          <p:nvPr/>
        </p:nvPicPr>
        <p:blipFill>
          <a:blip r:embed="rId3">
            <a:alphaModFix/>
          </a:blip>
          <a:stretch>
            <a:fillRect/>
          </a:stretch>
        </p:blipFill>
        <p:spPr>
          <a:xfrm>
            <a:off x="3202069" y="4246608"/>
            <a:ext cx="766950" cy="766950"/>
          </a:xfrm>
          <a:prstGeom prst="rect">
            <a:avLst/>
          </a:prstGeom>
          <a:noFill/>
          <a:ln>
            <a:noFill/>
          </a:ln>
        </p:spPr>
      </p:pic>
      <p:pic>
        <p:nvPicPr>
          <p:cNvPr id="9" name="Google Shape;165;g1e47ddef1fb_0_0">
            <a:extLst>
              <a:ext uri="{FF2B5EF4-FFF2-40B4-BE49-F238E27FC236}">
                <a16:creationId xmlns:a16="http://schemas.microsoft.com/office/drawing/2014/main" id="{BAB31044-C053-A564-786C-4B1579AF8D86}"/>
              </a:ext>
            </a:extLst>
          </p:cNvPr>
          <p:cNvPicPr preferRelativeResize="0"/>
          <p:nvPr/>
        </p:nvPicPr>
        <p:blipFill>
          <a:blip r:embed="rId3">
            <a:alphaModFix/>
          </a:blip>
          <a:stretch>
            <a:fillRect/>
          </a:stretch>
        </p:blipFill>
        <p:spPr>
          <a:xfrm>
            <a:off x="5147455" y="2804120"/>
            <a:ext cx="766950" cy="766950"/>
          </a:xfrm>
          <a:prstGeom prst="rect">
            <a:avLst/>
          </a:prstGeom>
          <a:noFill/>
          <a:ln>
            <a:noFill/>
          </a:ln>
        </p:spPr>
      </p:pic>
      <p:pic>
        <p:nvPicPr>
          <p:cNvPr id="10" name="Google Shape;165;g1e47ddef1fb_0_0">
            <a:extLst>
              <a:ext uri="{FF2B5EF4-FFF2-40B4-BE49-F238E27FC236}">
                <a16:creationId xmlns:a16="http://schemas.microsoft.com/office/drawing/2014/main" id="{79EDEA85-FD21-285B-40DA-C4435A393E22}"/>
              </a:ext>
            </a:extLst>
          </p:cNvPr>
          <p:cNvPicPr preferRelativeResize="0"/>
          <p:nvPr/>
        </p:nvPicPr>
        <p:blipFill>
          <a:blip r:embed="rId3">
            <a:alphaModFix/>
          </a:blip>
          <a:stretch>
            <a:fillRect/>
          </a:stretch>
        </p:blipFill>
        <p:spPr>
          <a:xfrm>
            <a:off x="7257831" y="2590335"/>
            <a:ext cx="766950" cy="766950"/>
          </a:xfrm>
          <a:prstGeom prst="rect">
            <a:avLst/>
          </a:prstGeom>
          <a:noFill/>
          <a:ln>
            <a:noFill/>
          </a:ln>
        </p:spPr>
      </p:pic>
      <p:pic>
        <p:nvPicPr>
          <p:cNvPr id="11" name="Google Shape;165;g1e47ddef1fb_0_0">
            <a:extLst>
              <a:ext uri="{FF2B5EF4-FFF2-40B4-BE49-F238E27FC236}">
                <a16:creationId xmlns:a16="http://schemas.microsoft.com/office/drawing/2014/main" id="{7ED171A4-EB48-59AA-6619-D591E611BE30}"/>
              </a:ext>
            </a:extLst>
          </p:cNvPr>
          <p:cNvPicPr preferRelativeResize="0"/>
          <p:nvPr/>
        </p:nvPicPr>
        <p:blipFill>
          <a:blip r:embed="rId3">
            <a:alphaModFix/>
          </a:blip>
          <a:stretch>
            <a:fillRect/>
          </a:stretch>
        </p:blipFill>
        <p:spPr>
          <a:xfrm>
            <a:off x="6592023" y="2388675"/>
            <a:ext cx="766950" cy="766950"/>
          </a:xfrm>
          <a:prstGeom prst="rect">
            <a:avLst/>
          </a:prstGeom>
          <a:noFill/>
          <a:ln>
            <a:noFill/>
          </a:ln>
        </p:spPr>
      </p:pic>
      <p:pic>
        <p:nvPicPr>
          <p:cNvPr id="12" name="Google Shape;165;g1e47ddef1fb_0_0">
            <a:extLst>
              <a:ext uri="{FF2B5EF4-FFF2-40B4-BE49-F238E27FC236}">
                <a16:creationId xmlns:a16="http://schemas.microsoft.com/office/drawing/2014/main" id="{E51AA641-72BF-88EA-DDC0-B85AD8F39E4B}"/>
              </a:ext>
            </a:extLst>
          </p:cNvPr>
          <p:cNvPicPr preferRelativeResize="0"/>
          <p:nvPr/>
        </p:nvPicPr>
        <p:blipFill>
          <a:blip r:embed="rId3">
            <a:alphaModFix/>
          </a:blip>
          <a:stretch>
            <a:fillRect/>
          </a:stretch>
        </p:blipFill>
        <p:spPr>
          <a:xfrm>
            <a:off x="6341754" y="3254250"/>
            <a:ext cx="766950" cy="766950"/>
          </a:xfrm>
          <a:prstGeom prst="rect">
            <a:avLst/>
          </a:prstGeom>
          <a:noFill/>
          <a:ln>
            <a:noFill/>
          </a:ln>
        </p:spPr>
      </p:pic>
      <p:pic>
        <p:nvPicPr>
          <p:cNvPr id="13" name="Google Shape;165;g1e47ddef1fb_0_0">
            <a:extLst>
              <a:ext uri="{FF2B5EF4-FFF2-40B4-BE49-F238E27FC236}">
                <a16:creationId xmlns:a16="http://schemas.microsoft.com/office/drawing/2014/main" id="{05694A03-64C6-5727-1DBB-D1514638969C}"/>
              </a:ext>
            </a:extLst>
          </p:cNvPr>
          <p:cNvPicPr preferRelativeResize="0"/>
          <p:nvPr/>
        </p:nvPicPr>
        <p:blipFill>
          <a:blip r:embed="rId3">
            <a:alphaModFix/>
          </a:blip>
          <a:stretch>
            <a:fillRect/>
          </a:stretch>
        </p:blipFill>
        <p:spPr>
          <a:xfrm>
            <a:off x="4291889" y="2973810"/>
            <a:ext cx="766950" cy="766950"/>
          </a:xfrm>
          <a:prstGeom prst="rect">
            <a:avLst/>
          </a:prstGeom>
          <a:noFill/>
          <a:ln>
            <a:noFill/>
          </a:ln>
        </p:spPr>
      </p:pic>
      <p:pic>
        <p:nvPicPr>
          <p:cNvPr id="14" name="Google Shape;165;g1e47ddef1fb_0_0">
            <a:extLst>
              <a:ext uri="{FF2B5EF4-FFF2-40B4-BE49-F238E27FC236}">
                <a16:creationId xmlns:a16="http://schemas.microsoft.com/office/drawing/2014/main" id="{69BD4F5E-0C77-1F8F-BCB6-1F5CF2A4C4B2}"/>
              </a:ext>
            </a:extLst>
          </p:cNvPr>
          <p:cNvPicPr preferRelativeResize="0"/>
          <p:nvPr/>
        </p:nvPicPr>
        <p:blipFill>
          <a:blip r:embed="rId3">
            <a:alphaModFix/>
          </a:blip>
          <a:stretch>
            <a:fillRect/>
          </a:stretch>
        </p:blipFill>
        <p:spPr>
          <a:xfrm>
            <a:off x="6090439" y="2322020"/>
            <a:ext cx="766950" cy="766950"/>
          </a:xfrm>
          <a:prstGeom prst="rect">
            <a:avLst/>
          </a:prstGeom>
          <a:noFill/>
          <a:ln>
            <a:noFill/>
          </a:ln>
        </p:spPr>
      </p:pic>
      <p:pic>
        <p:nvPicPr>
          <p:cNvPr id="15" name="Google Shape;165;g1e47ddef1fb_0_0">
            <a:extLst>
              <a:ext uri="{FF2B5EF4-FFF2-40B4-BE49-F238E27FC236}">
                <a16:creationId xmlns:a16="http://schemas.microsoft.com/office/drawing/2014/main" id="{6A930DA9-4168-B5AE-B943-B83B83CDF766}"/>
              </a:ext>
            </a:extLst>
          </p:cNvPr>
          <p:cNvPicPr preferRelativeResize="0"/>
          <p:nvPr/>
        </p:nvPicPr>
        <p:blipFill>
          <a:blip r:embed="rId3">
            <a:alphaModFix/>
          </a:blip>
          <a:stretch>
            <a:fillRect/>
          </a:stretch>
        </p:blipFill>
        <p:spPr>
          <a:xfrm>
            <a:off x="6177907" y="4278935"/>
            <a:ext cx="766950" cy="766950"/>
          </a:xfrm>
          <a:prstGeom prst="rect">
            <a:avLst/>
          </a:prstGeom>
          <a:noFill/>
          <a:ln>
            <a:noFill/>
          </a:ln>
        </p:spPr>
      </p:pic>
      <p:pic>
        <p:nvPicPr>
          <p:cNvPr id="16" name="Google Shape;176;g1e47ddef1fb_0_0">
            <a:extLst>
              <a:ext uri="{FF2B5EF4-FFF2-40B4-BE49-F238E27FC236}">
                <a16:creationId xmlns:a16="http://schemas.microsoft.com/office/drawing/2014/main" id="{BF4C0C72-526D-0B4A-B051-CACBE95ED73A}"/>
              </a:ext>
            </a:extLst>
          </p:cNvPr>
          <p:cNvPicPr preferRelativeResize="0"/>
          <p:nvPr/>
        </p:nvPicPr>
        <p:blipFill>
          <a:blip r:embed="rId4">
            <a:alphaModFix/>
          </a:blip>
          <a:stretch>
            <a:fillRect/>
          </a:stretch>
        </p:blipFill>
        <p:spPr>
          <a:xfrm>
            <a:off x="2344801" y="2755865"/>
            <a:ext cx="766950" cy="766950"/>
          </a:xfrm>
          <a:prstGeom prst="rect">
            <a:avLst/>
          </a:prstGeom>
          <a:noFill/>
          <a:ln>
            <a:noFill/>
          </a:ln>
        </p:spPr>
      </p:pic>
      <p:pic>
        <p:nvPicPr>
          <p:cNvPr id="17" name="Google Shape;176;g1e47ddef1fb_0_0">
            <a:extLst>
              <a:ext uri="{FF2B5EF4-FFF2-40B4-BE49-F238E27FC236}">
                <a16:creationId xmlns:a16="http://schemas.microsoft.com/office/drawing/2014/main" id="{BF4C0C72-526D-0B4A-B051-CACBE95ED73A}"/>
              </a:ext>
            </a:extLst>
          </p:cNvPr>
          <p:cNvPicPr preferRelativeResize="0"/>
          <p:nvPr/>
        </p:nvPicPr>
        <p:blipFill>
          <a:blip r:embed="rId4">
            <a:alphaModFix/>
          </a:blip>
          <a:stretch>
            <a:fillRect/>
          </a:stretch>
        </p:blipFill>
        <p:spPr>
          <a:xfrm>
            <a:off x="5135178" y="3637725"/>
            <a:ext cx="766950" cy="766950"/>
          </a:xfrm>
          <a:prstGeom prst="rect">
            <a:avLst/>
          </a:prstGeom>
          <a:noFill/>
          <a:ln>
            <a:noFill/>
          </a:ln>
        </p:spPr>
      </p:pic>
      <p:pic>
        <p:nvPicPr>
          <p:cNvPr id="22" name="Google Shape;176;g1e47ddef1fb_0_0">
            <a:extLst>
              <a:ext uri="{FF2B5EF4-FFF2-40B4-BE49-F238E27FC236}">
                <a16:creationId xmlns:a16="http://schemas.microsoft.com/office/drawing/2014/main" id="{3C307F52-EBCF-FA30-298F-60D0D814F0B4}"/>
              </a:ext>
            </a:extLst>
          </p:cNvPr>
          <p:cNvPicPr preferRelativeResize="0"/>
          <p:nvPr/>
        </p:nvPicPr>
        <p:blipFill>
          <a:blip r:embed="rId4">
            <a:alphaModFix/>
          </a:blip>
          <a:stretch>
            <a:fillRect/>
          </a:stretch>
        </p:blipFill>
        <p:spPr>
          <a:xfrm>
            <a:off x="3764940" y="3127564"/>
            <a:ext cx="766950" cy="766950"/>
          </a:xfrm>
          <a:prstGeom prst="rect">
            <a:avLst/>
          </a:prstGeom>
          <a:noFill/>
          <a:ln>
            <a:noFill/>
          </a:ln>
        </p:spPr>
      </p:pic>
      <p:pic>
        <p:nvPicPr>
          <p:cNvPr id="23" name="Google Shape;176;g1e47ddef1fb_0_0">
            <a:extLst>
              <a:ext uri="{FF2B5EF4-FFF2-40B4-BE49-F238E27FC236}">
                <a16:creationId xmlns:a16="http://schemas.microsoft.com/office/drawing/2014/main" id="{635200A6-D650-028E-FDB5-64804AC0A580}"/>
              </a:ext>
            </a:extLst>
          </p:cNvPr>
          <p:cNvPicPr preferRelativeResize="0"/>
          <p:nvPr/>
        </p:nvPicPr>
        <p:blipFill>
          <a:blip r:embed="rId4">
            <a:alphaModFix/>
          </a:blip>
          <a:stretch>
            <a:fillRect/>
          </a:stretch>
        </p:blipFill>
        <p:spPr>
          <a:xfrm>
            <a:off x="8391619" y="3477828"/>
            <a:ext cx="766950" cy="766950"/>
          </a:xfrm>
          <a:prstGeom prst="rect">
            <a:avLst/>
          </a:prstGeom>
          <a:noFill/>
          <a:ln>
            <a:noFill/>
          </a:ln>
        </p:spPr>
      </p:pic>
      <p:pic>
        <p:nvPicPr>
          <p:cNvPr id="24" name="Google Shape;176;g1e47ddef1fb_0_0">
            <a:extLst>
              <a:ext uri="{FF2B5EF4-FFF2-40B4-BE49-F238E27FC236}">
                <a16:creationId xmlns:a16="http://schemas.microsoft.com/office/drawing/2014/main" id="{594876AE-65B2-8B81-7CD1-40BEF310960B}"/>
              </a:ext>
            </a:extLst>
          </p:cNvPr>
          <p:cNvPicPr preferRelativeResize="0"/>
          <p:nvPr/>
        </p:nvPicPr>
        <p:blipFill>
          <a:blip r:embed="rId4">
            <a:alphaModFix/>
          </a:blip>
          <a:stretch>
            <a:fillRect/>
          </a:stretch>
        </p:blipFill>
        <p:spPr>
          <a:xfrm>
            <a:off x="7394375" y="4021200"/>
            <a:ext cx="766950" cy="766950"/>
          </a:xfrm>
          <a:prstGeom prst="rect">
            <a:avLst/>
          </a:prstGeom>
          <a:noFill/>
          <a:ln>
            <a:noFill/>
          </a:ln>
        </p:spPr>
      </p:pic>
      <p:pic>
        <p:nvPicPr>
          <p:cNvPr id="25" name="Graphic 24" descr="Vlag toevoegen met effen opvulling">
            <a:extLst>
              <a:ext uri="{FF2B5EF4-FFF2-40B4-BE49-F238E27FC236}">
                <a16:creationId xmlns:a16="http://schemas.microsoft.com/office/drawing/2014/main" id="{B539E93B-CBA3-9B24-CB83-454B73931A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46828" y="4239748"/>
            <a:ext cx="690979" cy="690979"/>
          </a:xfrm>
          <a:prstGeom prst="rect">
            <a:avLst/>
          </a:prstGeom>
        </p:spPr>
      </p:pic>
      <p:pic>
        <p:nvPicPr>
          <p:cNvPr id="26" name="Graphic 25" descr="Vlag toevoegen met effen opvulling">
            <a:extLst>
              <a:ext uri="{FF2B5EF4-FFF2-40B4-BE49-F238E27FC236}">
                <a16:creationId xmlns:a16="http://schemas.microsoft.com/office/drawing/2014/main" id="{346CA6C7-7B93-785A-40D7-A658B907EE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61266" y="4379078"/>
            <a:ext cx="690979" cy="690979"/>
          </a:xfrm>
          <a:prstGeom prst="rect">
            <a:avLst/>
          </a:prstGeom>
        </p:spPr>
      </p:pic>
    </p:spTree>
    <p:extLst>
      <p:ext uri="{BB962C8B-B14F-4D97-AF65-F5344CB8AC3E}">
        <p14:creationId xmlns:p14="http://schemas.microsoft.com/office/powerpoint/2010/main" val="3231671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a:xfrm>
            <a:off x="4461960" y="365125"/>
            <a:ext cx="7334568" cy="1325563"/>
          </a:xfrm>
        </p:spPr>
        <p:txBody>
          <a:bodyPr anchor="ctr">
            <a:normAutofit/>
          </a:bodyPr>
          <a:lstStyle/>
          <a:p>
            <a:r>
              <a:rPr lang="nl-NL"/>
              <a:t>OPROEP 60</a:t>
            </a:r>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a:xfrm>
            <a:off x="4461960" y="1825626"/>
            <a:ext cx="7334568" cy="3792855"/>
          </a:xfrm>
        </p:spPr>
        <p:txBody>
          <a:bodyPr vert="horz" lIns="91440" tIns="45720" rIns="91440" bIns="45720" rtlCol="0">
            <a:normAutofit/>
          </a:bodyPr>
          <a:lstStyle/>
          <a:p>
            <a:pPr lvl="1" indent="0">
              <a:buNone/>
            </a:pPr>
            <a:endParaRPr lang="nl-NL" sz="2000">
              <a:solidFill>
                <a:schemeClr val="tx1"/>
              </a:solidFill>
            </a:endParaRPr>
          </a:p>
          <a:p>
            <a:pPr marL="619125" lvl="1" indent="-342900">
              <a:buFont typeface="Courier New" panose="02070309020205020404" pitchFamily="49" charset="0"/>
              <a:buChar char="o"/>
            </a:pPr>
            <a:endParaRPr lang="nl-NL" sz="2000">
              <a:solidFill>
                <a:schemeClr val="tx1"/>
              </a:solidFill>
            </a:endParaRPr>
          </a:p>
          <a:p>
            <a:pPr marL="619125" lvl="1" indent="-342900">
              <a:buFont typeface="Courier New" panose="02070309020205020404" pitchFamily="49" charset="0"/>
              <a:buChar char="o"/>
            </a:pPr>
            <a:r>
              <a:rPr lang="nl-NL" sz="2000">
                <a:solidFill>
                  <a:schemeClr val="tx1"/>
                </a:solidFill>
              </a:rPr>
              <a:t>Co-creatiesessie </a:t>
            </a:r>
          </a:p>
          <a:p>
            <a:pPr lvl="1" indent="0">
              <a:buNone/>
            </a:pPr>
            <a:endParaRPr lang="nl-NL" sz="2000">
              <a:solidFill>
                <a:schemeClr val="tx1"/>
              </a:solidFill>
            </a:endParaRPr>
          </a:p>
          <a:p>
            <a:pPr marL="619125" lvl="1" indent="-342900">
              <a:buFont typeface="Courier New" panose="02070309020205020404" pitchFamily="49" charset="0"/>
              <a:buChar char="o"/>
            </a:pPr>
            <a:r>
              <a:rPr lang="nl-NL" sz="2000">
                <a:solidFill>
                  <a:schemeClr val="tx1"/>
                </a:solidFill>
              </a:rPr>
              <a:t>Kerngroep</a:t>
            </a:r>
          </a:p>
          <a:p>
            <a:pPr lvl="1" indent="0">
              <a:buNone/>
            </a:pPr>
            <a:endParaRPr lang="nl-NL" sz="2000">
              <a:solidFill>
                <a:schemeClr val="tx1"/>
              </a:solidFill>
            </a:endParaRPr>
          </a:p>
          <a:p>
            <a:pPr marL="619125" lvl="1" indent="-342900">
              <a:buFont typeface="Courier New" panose="02070309020205020404" pitchFamily="49" charset="0"/>
              <a:buChar char="o"/>
            </a:pPr>
            <a:r>
              <a:rPr lang="nl-NL" sz="2000">
                <a:solidFill>
                  <a:schemeClr val="tx1"/>
                </a:solidFill>
              </a:rPr>
              <a:t>Strategisch managementteam</a:t>
            </a:r>
          </a:p>
          <a:p>
            <a:pPr lvl="1" indent="0">
              <a:buNone/>
            </a:pPr>
            <a:endParaRPr lang="nl-NL" sz="2000">
              <a:solidFill>
                <a:schemeClr val="tx1"/>
              </a:solidFill>
            </a:endParaRPr>
          </a:p>
          <a:p>
            <a:pPr marL="619125" lvl="1" indent="-342900">
              <a:buFont typeface="Courier New" panose="02070309020205020404" pitchFamily="49" charset="0"/>
              <a:buChar char="o"/>
            </a:pPr>
            <a:r>
              <a:rPr lang="nl-NL" sz="2000">
                <a:solidFill>
                  <a:schemeClr val="tx1"/>
                </a:solidFill>
              </a:rPr>
              <a:t>Monitoringcomité AMIF</a:t>
            </a:r>
            <a:br>
              <a:rPr lang="nl-NL" sz="2000">
                <a:solidFill>
                  <a:schemeClr val="tx1"/>
                </a:solidFill>
              </a:rPr>
            </a:br>
            <a:endParaRPr lang="nl-BE" sz="2000">
              <a:solidFill>
                <a:schemeClr val="tx1"/>
              </a:solidFill>
            </a:endParaRPr>
          </a:p>
          <a:p>
            <a:pPr lvl="1" indent="0">
              <a:buNone/>
            </a:pPr>
            <a:endParaRPr lang="nl-BE" sz="2000">
              <a:solidFill>
                <a:schemeClr val="tx1"/>
              </a:solidFill>
            </a:endParaRPr>
          </a:p>
          <a:p>
            <a:endParaRPr lang="nl-BE"/>
          </a:p>
          <a:p>
            <a:endParaRPr lang="nl-BE"/>
          </a:p>
          <a:p>
            <a:endParaRPr lang="nl-BE"/>
          </a:p>
          <a:p>
            <a:endParaRPr lang="nl-BE"/>
          </a:p>
        </p:txBody>
      </p:sp>
      <p:pic>
        <p:nvPicPr>
          <p:cNvPr id="4" name="Picture 2">
            <a:extLst>
              <a:ext uri="{FF2B5EF4-FFF2-40B4-BE49-F238E27FC236}">
                <a16:creationId xmlns:a16="http://schemas.microsoft.com/office/drawing/2014/main" id="{72B58E5B-0C1C-EE31-B853-4743FC17E2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33" r="35256" b="-1"/>
          <a:stretch/>
        </p:blipFill>
        <p:spPr bwMode="auto">
          <a:xfrm>
            <a:off x="-233443" y="-18662"/>
            <a:ext cx="4461939" cy="6876662"/>
          </a:xfrm>
          <a:custGeom>
            <a:avLst/>
            <a:gdLst>
              <a:gd name="connsiteX0" fmla="*/ 0 w 8923338"/>
              <a:gd name="connsiteY0" fmla="*/ 0 h 13716000"/>
              <a:gd name="connsiteX1" fmla="*/ 8923338 w 8923338"/>
              <a:gd name="connsiteY1" fmla="*/ 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25400 h 13741400"/>
              <a:gd name="connsiteX1" fmla="*/ 5951538 w 8923338"/>
              <a:gd name="connsiteY1" fmla="*/ 0 h 13741400"/>
              <a:gd name="connsiteX2" fmla="*/ 8923338 w 8923338"/>
              <a:gd name="connsiteY2" fmla="*/ 13741400 h 13741400"/>
              <a:gd name="connsiteX3" fmla="*/ 0 w 8923338"/>
              <a:gd name="connsiteY3" fmla="*/ 13741400 h 13741400"/>
              <a:gd name="connsiteX4" fmla="*/ 0 w 8923338"/>
              <a:gd name="connsiteY4" fmla="*/ 25400 h 13741400"/>
              <a:gd name="connsiteX0" fmla="*/ 0 w 8923338"/>
              <a:gd name="connsiteY0" fmla="*/ 0 h 13716000"/>
              <a:gd name="connsiteX1" fmla="*/ 6078538 w 8923338"/>
              <a:gd name="connsiteY1" fmla="*/ 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103938 w 8923338"/>
              <a:gd name="connsiteY1" fmla="*/ 2540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234566 w 8923338"/>
              <a:gd name="connsiteY1" fmla="*/ 63541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122599 w 8923338"/>
              <a:gd name="connsiteY1" fmla="*/ 117826 h 13716000"/>
              <a:gd name="connsiteX2" fmla="*/ 8923338 w 8923338"/>
              <a:gd name="connsiteY2" fmla="*/ 13716000 h 13716000"/>
              <a:gd name="connsiteX3" fmla="*/ 0 w 8923338"/>
              <a:gd name="connsiteY3" fmla="*/ 13716000 h 13716000"/>
              <a:gd name="connsiteX4" fmla="*/ 0 w 8923338"/>
              <a:gd name="connsiteY4" fmla="*/ 0 h 13716000"/>
              <a:gd name="connsiteX0" fmla="*/ 391886 w 8923338"/>
              <a:gd name="connsiteY0" fmla="*/ 455214 h 13598174"/>
              <a:gd name="connsiteX1" fmla="*/ 6122599 w 8923338"/>
              <a:gd name="connsiteY1" fmla="*/ 0 h 13598174"/>
              <a:gd name="connsiteX2" fmla="*/ 8923338 w 8923338"/>
              <a:gd name="connsiteY2" fmla="*/ 13598174 h 13598174"/>
              <a:gd name="connsiteX3" fmla="*/ 0 w 8923338"/>
              <a:gd name="connsiteY3" fmla="*/ 13598174 h 13598174"/>
              <a:gd name="connsiteX4" fmla="*/ 391886 w 8923338"/>
              <a:gd name="connsiteY4" fmla="*/ 455214 h 13598174"/>
              <a:gd name="connsiteX0" fmla="*/ 0 w 8923338"/>
              <a:gd name="connsiteY0" fmla="*/ 0 h 13623575"/>
              <a:gd name="connsiteX1" fmla="*/ 6122599 w 8923338"/>
              <a:gd name="connsiteY1" fmla="*/ 25401 h 13623575"/>
              <a:gd name="connsiteX2" fmla="*/ 8923338 w 8923338"/>
              <a:gd name="connsiteY2" fmla="*/ 13623575 h 13623575"/>
              <a:gd name="connsiteX3" fmla="*/ 0 w 8923338"/>
              <a:gd name="connsiteY3" fmla="*/ 13623575 h 13623575"/>
              <a:gd name="connsiteX4" fmla="*/ 0 w 8923338"/>
              <a:gd name="connsiteY4" fmla="*/ 0 h 1362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3338" h="13623575">
                <a:moveTo>
                  <a:pt x="0" y="0"/>
                </a:moveTo>
                <a:lnTo>
                  <a:pt x="6122599" y="25401"/>
                </a:lnTo>
                <a:lnTo>
                  <a:pt x="8923338" y="13623575"/>
                </a:lnTo>
                <a:lnTo>
                  <a:pt x="0" y="13623575"/>
                </a:lnTo>
                <a:lnTo>
                  <a:pt x="0" y="0"/>
                </a:lnTo>
                <a:close/>
              </a:path>
            </a:pathLst>
          </a:custGeom>
          <a:solidFill>
            <a:srgbClr val="FFFFFF"/>
          </a:solidFill>
        </p:spPr>
      </p:pic>
    </p:spTree>
    <p:extLst>
      <p:ext uri="{BB962C8B-B14F-4D97-AF65-F5344CB8AC3E}">
        <p14:creationId xmlns:p14="http://schemas.microsoft.com/office/powerpoint/2010/main" val="3322691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EC7C-6A80-437A-8F6E-9D4745F8891D}"/>
              </a:ext>
            </a:extLst>
          </p:cNvPr>
          <p:cNvSpPr>
            <a:spLocks noGrp="1"/>
          </p:cNvSpPr>
          <p:nvPr>
            <p:ph type="title"/>
          </p:nvPr>
        </p:nvSpPr>
        <p:spPr/>
        <p:txBody>
          <a:bodyPr/>
          <a:lstStyle/>
          <a:p>
            <a:r>
              <a:rPr lang="nl-NL"/>
              <a:t>OPROEP 60: inzichten uit co-creatie</a:t>
            </a:r>
          </a:p>
        </p:txBody>
      </p:sp>
      <p:sp>
        <p:nvSpPr>
          <p:cNvPr id="3" name="Tijdelijke aanduiding voor inhoud 2">
            <a:extLst>
              <a:ext uri="{FF2B5EF4-FFF2-40B4-BE49-F238E27FC236}">
                <a16:creationId xmlns:a16="http://schemas.microsoft.com/office/drawing/2014/main" id="{8C88CB28-AF00-4C96-B97E-C4CCC857D6F4}"/>
              </a:ext>
            </a:extLst>
          </p:cNvPr>
          <p:cNvSpPr>
            <a:spLocks noGrp="1"/>
          </p:cNvSpPr>
          <p:nvPr>
            <p:ph idx="1"/>
          </p:nvPr>
        </p:nvSpPr>
        <p:spPr>
          <a:xfrm>
            <a:off x="838255" y="1690688"/>
            <a:ext cx="10515491" cy="3935672"/>
          </a:xfrm>
        </p:spPr>
        <p:txBody>
          <a:bodyPr vert="horz" lIns="91440" tIns="45720" rIns="91440" bIns="45720" rtlCol="0" anchor="t">
            <a:normAutofit/>
          </a:bodyPr>
          <a:lstStyle/>
          <a:p>
            <a:pPr algn="l"/>
            <a:endParaRPr lang="nl-NL" sz="2000" b="0" i="0" dirty="0">
              <a:effectLst/>
              <a:latin typeface="Flanders Art Sans"/>
            </a:endParaRPr>
          </a:p>
          <a:p>
            <a:pPr marL="342900" indent="-342900" algn="l">
              <a:buFont typeface="Courier New" panose="02070309020205020404" pitchFamily="49" charset="0"/>
              <a:buChar char="o"/>
            </a:pPr>
            <a:r>
              <a:rPr lang="nl-NL" sz="2000" b="0" i="0" dirty="0">
                <a:effectLst/>
                <a:latin typeface="Flanders Art Sans"/>
              </a:rPr>
              <a:t>Voorzie voldoende tijd om het netwerk te laten groeien en om vertrouwen tussen partners op te bouwen</a:t>
            </a:r>
          </a:p>
          <a:p>
            <a:pPr marL="342900" indent="-342900" algn="l">
              <a:buFont typeface="Courier New" panose="02070309020205020404" pitchFamily="49" charset="0"/>
              <a:buChar char="o"/>
            </a:pPr>
            <a:r>
              <a:rPr lang="nl-NL" sz="2000" b="0" i="0" dirty="0">
                <a:effectLst/>
                <a:latin typeface="Flanders Art Sans"/>
              </a:rPr>
              <a:t>Geef het leren van elkaar een centrale plaats</a:t>
            </a:r>
          </a:p>
          <a:p>
            <a:pPr marL="342900" indent="-342900" algn="l">
              <a:buFont typeface="Courier New" panose="02070309020205020404" pitchFamily="49" charset="0"/>
              <a:buChar char="o"/>
            </a:pPr>
            <a:r>
              <a:rPr lang="nl-NL" sz="2000" b="0" i="0" dirty="0">
                <a:effectLst/>
                <a:latin typeface="Flanders Art Sans"/>
              </a:rPr>
              <a:t>Maak ruimte voor experiment én voor resultaten (falen is geen optie voor de doelgroep)</a:t>
            </a:r>
          </a:p>
          <a:p>
            <a:pPr marL="342900" indent="-342900" algn="l">
              <a:buFont typeface="Courier New" panose="02070309020205020404" pitchFamily="49" charset="0"/>
              <a:buChar char="o"/>
            </a:pPr>
            <a:r>
              <a:rPr lang="nl-NL" sz="2000" b="0" i="0" dirty="0">
                <a:effectLst/>
                <a:latin typeface="Flanders Art Sans"/>
              </a:rPr>
              <a:t>Bouw een actieplan op rond een aantal grote speerpunten/strategische uitdagingen</a:t>
            </a:r>
          </a:p>
          <a:p>
            <a:pPr marL="342900" indent="-342900" algn="l">
              <a:buFont typeface="Courier New" panose="02070309020205020404" pitchFamily="49" charset="0"/>
              <a:buChar char="o"/>
            </a:pPr>
            <a:r>
              <a:rPr lang="nl-NL" sz="2000" b="0" i="0" dirty="0">
                <a:effectLst/>
                <a:latin typeface="Flanders Art Sans"/>
              </a:rPr>
              <a:t>Hou procedures simpel en transparant</a:t>
            </a:r>
          </a:p>
          <a:p>
            <a:pPr marL="342900" indent="-342900" algn="l">
              <a:buFont typeface="Courier New" panose="02070309020205020404" pitchFamily="49" charset="0"/>
              <a:buChar char="o"/>
            </a:pPr>
            <a:r>
              <a:rPr lang="nl-NL" sz="2000" b="0" i="0" dirty="0">
                <a:effectLst/>
                <a:latin typeface="Flanders Art Sans"/>
              </a:rPr>
              <a:t>Hanteer flexibele indientermijnen voor organisatienetwerken met verschillende snelheden</a:t>
            </a:r>
          </a:p>
          <a:p>
            <a:pPr marL="342900" indent="-342900" algn="l">
              <a:buFont typeface="Courier New" panose="02070309020205020404" pitchFamily="49" charset="0"/>
              <a:buChar char="o"/>
            </a:pPr>
            <a:r>
              <a:rPr lang="nl-NL" sz="2000" b="0" i="0" dirty="0">
                <a:effectLst/>
                <a:latin typeface="Flanders Art Sans"/>
              </a:rPr>
              <a:t>Zet de doelgroep mee in de cockpit</a:t>
            </a:r>
          </a:p>
          <a:p>
            <a:endParaRPr lang="nl-BE" dirty="0"/>
          </a:p>
        </p:txBody>
      </p:sp>
    </p:spTree>
    <p:extLst>
      <p:ext uri="{BB962C8B-B14F-4D97-AF65-F5344CB8AC3E}">
        <p14:creationId xmlns:p14="http://schemas.microsoft.com/office/powerpoint/2010/main" val="1127262622"/>
      </p:ext>
    </p:extLst>
  </p:cSld>
  <p:clrMapOvr>
    <a:masterClrMapping/>
  </p:clrMapOvr>
</p:sld>
</file>

<file path=ppt/theme/theme1.xml><?xml version="1.0" encoding="utf-8"?>
<a:theme xmlns:a="http://schemas.openxmlformats.org/drawingml/2006/main" name="ESF - THEMA">
  <a:themeElements>
    <a:clrScheme name="ESF - THEMA">
      <a:dk1>
        <a:srgbClr val="003399"/>
      </a:dk1>
      <a:lt1>
        <a:srgbClr val="FFFFFF"/>
      </a:lt1>
      <a:dk2>
        <a:srgbClr val="373737"/>
      </a:dk2>
      <a:lt2>
        <a:srgbClr val="F6F5F3"/>
      </a:lt2>
      <a:accent1>
        <a:srgbClr val="168AD2"/>
      </a:accent1>
      <a:accent2>
        <a:srgbClr val="30B7BB"/>
      </a:accent2>
      <a:accent3>
        <a:srgbClr val="FFCC00"/>
      </a:accent3>
      <a:accent4>
        <a:srgbClr val="003399"/>
      </a:accent4>
      <a:accent5>
        <a:srgbClr val="373737"/>
      </a:accent5>
      <a:accent6>
        <a:srgbClr val="373636"/>
      </a:accent6>
      <a:hlink>
        <a:srgbClr val="003399"/>
      </a:hlink>
      <a:folHlink>
        <a:srgbClr val="003399"/>
      </a:folHlink>
    </a:clrScheme>
    <a:fontScheme name="ESF-LETTERTYPE">
      <a:majorFont>
        <a:latin typeface="FlandersArtSans-Bold"/>
        <a:ea typeface=""/>
        <a:cs typeface=""/>
      </a:majorFont>
      <a:minorFont>
        <a:latin typeface="FlandersArtSans-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F - THEMA" id="{170EFFEE-2E42-0141-AFBD-79D9D8096640}" vid="{951F0711-58E7-1D49-989D-0CE57126E2F3}"/>
    </a:ext>
  </a:extLst>
</a:theme>
</file>

<file path=ppt/theme/theme2.xml><?xml version="1.0" encoding="utf-8"?>
<a:theme xmlns:a="http://schemas.openxmlformats.org/drawingml/2006/main" name="ESF_THEMA">
  <a:themeElements>
    <a:clrScheme name="ESF - THEMA">
      <a:dk1>
        <a:srgbClr val="003399"/>
      </a:dk1>
      <a:lt1>
        <a:srgbClr val="FFFFFF"/>
      </a:lt1>
      <a:dk2>
        <a:srgbClr val="373737"/>
      </a:dk2>
      <a:lt2>
        <a:srgbClr val="F6F5F3"/>
      </a:lt2>
      <a:accent1>
        <a:srgbClr val="168AD2"/>
      </a:accent1>
      <a:accent2>
        <a:srgbClr val="30B7BB"/>
      </a:accent2>
      <a:accent3>
        <a:srgbClr val="FFCC00"/>
      </a:accent3>
      <a:accent4>
        <a:srgbClr val="003399"/>
      </a:accent4>
      <a:accent5>
        <a:srgbClr val="373737"/>
      </a:accent5>
      <a:accent6>
        <a:srgbClr val="373636"/>
      </a:accent6>
      <a:hlink>
        <a:srgbClr val="003399"/>
      </a:hlink>
      <a:folHlink>
        <a:srgbClr val="003399"/>
      </a:folHlink>
    </a:clrScheme>
    <a:fontScheme name="ESF-LETTERTYPE">
      <a:majorFont>
        <a:latin typeface="FlandersArtSans-Bold"/>
        <a:ea typeface=""/>
        <a:cs typeface=""/>
      </a:majorFont>
      <a:minorFont>
        <a:latin typeface="FlandersArtSans-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jabloon PPT" id="{F8DA0396-2936-495D-84DE-B2D9034B0CC6}" vid="{CB19A570-C22D-4BF7-B4A6-C510885C78BD}"/>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6CA844102E4D45BC7E36E1C49FDD88" ma:contentTypeVersion="16" ma:contentTypeDescription="Een nieuw document maken." ma:contentTypeScope="" ma:versionID="42c2e280498030a8bbb2bd78a8402c14">
  <xsd:schema xmlns:xsd="http://www.w3.org/2001/XMLSchema" xmlns:xs="http://www.w3.org/2001/XMLSchema" xmlns:p="http://schemas.microsoft.com/office/2006/metadata/properties" xmlns:ns2="3648d907-3586-47ba-afec-a4152d050875" xmlns:ns3="548abcfa-49c1-4391-aec7-475d6e203532" xmlns:ns4="9a9ec0f0-7796-43d0-ac1f-4c8c46ee0bd1" targetNamespace="http://schemas.microsoft.com/office/2006/metadata/properties" ma:root="true" ma:fieldsID="03c2d0d51f82460cf5792fa120cb1f39" ns2:_="" ns3:_="" ns4:_="">
    <xsd:import namespace="3648d907-3586-47ba-afec-a4152d050875"/>
    <xsd:import namespace="548abcfa-49c1-4391-aec7-475d6e203532"/>
    <xsd:import namespace="9a9ec0f0-7796-43d0-ac1f-4c8c46ee0b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48d907-3586-47ba-afec-a4152d050875"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48abcfa-49c1-4391-aec7-475d6e20353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49ca8161-7180-459b-a0ef-1a71cf6ffea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98bf6cae-c3ee-4e49-908b-4c2c733b3cad}" ma:internalName="TaxCatchAll" ma:showField="CatchAllData" ma:web="3648d907-3586-47ba-afec-a4152d0508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48abcfa-49c1-4391-aec7-475d6e203532">
      <Terms xmlns="http://schemas.microsoft.com/office/infopath/2007/PartnerControls"/>
    </lcf76f155ced4ddcb4097134ff3c332f>
    <TaxCatchAll xmlns="9a9ec0f0-7796-43d0-ac1f-4c8c46ee0bd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8AEA58-5524-460E-AF24-22CB4627A8D0}">
  <ds:schemaRefs>
    <ds:schemaRef ds:uri="3648d907-3586-47ba-afec-a4152d050875"/>
    <ds:schemaRef ds:uri="548abcfa-49c1-4391-aec7-475d6e203532"/>
    <ds:schemaRef ds:uri="9a9ec0f0-7796-43d0-ac1f-4c8c46ee0b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C119D37-406E-4CC9-8970-0DC0F20522EB}">
  <ds:schemaRefs>
    <ds:schemaRef ds:uri="548abcfa-49c1-4391-aec7-475d6e203532"/>
    <ds:schemaRef ds:uri="9a9ec0f0-7796-43d0-ac1f-4c8c46ee0bd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826D4A0-9336-421A-80BB-2243CB5FA1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ESF - THEMA</Template>
  <TotalTime>214</TotalTime>
  <Words>2542</Words>
  <Application>Microsoft Office PowerPoint</Application>
  <PresentationFormat>Breedbeeld</PresentationFormat>
  <Paragraphs>561</Paragraphs>
  <Slides>47</Slides>
  <Notes>16</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47</vt:i4>
      </vt:variant>
    </vt:vector>
  </HeadingPairs>
  <TitlesOfParts>
    <vt:vector size="57" baseType="lpstr">
      <vt:lpstr>Arial</vt:lpstr>
      <vt:lpstr>Calibri</vt:lpstr>
      <vt:lpstr>Courier New</vt:lpstr>
      <vt:lpstr>Flanders Art Sans</vt:lpstr>
      <vt:lpstr>FlandersArtSans-Bold</vt:lpstr>
      <vt:lpstr>FlandersArtSans-Medium</vt:lpstr>
      <vt:lpstr>FlandersArtSans-Regular</vt:lpstr>
      <vt:lpstr>Wingdings</vt:lpstr>
      <vt:lpstr>ESF - THEMA</vt:lpstr>
      <vt:lpstr>ESF_THEMA</vt:lpstr>
      <vt:lpstr>DIGITALE INFOSESSIE     OPROEP 60  SAMEN BOUWEN AAN SOCIALE NETWERKEN VOOR NIEUWKOMERS IN JOUW REGIO  </vt:lpstr>
      <vt:lpstr>INFOSESSIE</vt:lpstr>
      <vt:lpstr>AMBITIE</vt:lpstr>
      <vt:lpstr>AMBITIE</vt:lpstr>
      <vt:lpstr>STRATEGIE</vt:lpstr>
      <vt:lpstr>STRATEGIE</vt:lpstr>
      <vt:lpstr>WAAR STAAN WE IN HET PROCES?</vt:lpstr>
      <vt:lpstr>OPROEP 60</vt:lpstr>
      <vt:lpstr>OPROEP 60: inzichten uit co-creatie</vt:lpstr>
      <vt:lpstr>INFOSESSIE</vt:lpstr>
      <vt:lpstr>WAT: actieplan als resultaat van leerproces </vt:lpstr>
      <vt:lpstr>WAT: actieplan als resultaat van leerproces </vt:lpstr>
      <vt:lpstr>WAT: actieplan als resultaat van leerproces</vt:lpstr>
      <vt:lpstr>WAT: procesflow voor indiening en beoordeling actieplan</vt:lpstr>
      <vt:lpstr>INFOSESSIE</vt:lpstr>
      <vt:lpstr>WIE?</vt:lpstr>
      <vt:lpstr>INFOSESSIE</vt:lpstr>
      <vt:lpstr>ACTIES - Complementair en versterkend aan lokale acties</vt:lpstr>
      <vt:lpstr>ACTIES - 4 types acties</vt:lpstr>
      <vt:lpstr>ACTIES – proces om tot actieplan te komen</vt:lpstr>
      <vt:lpstr>ACTIES – proces om tot actieplan te komen</vt:lpstr>
      <vt:lpstr>ACTIES – Vorm van het actieplan</vt:lpstr>
      <vt:lpstr>INFOSESSIE</vt:lpstr>
      <vt:lpstr>HOEVEEL?</vt:lpstr>
      <vt:lpstr>HOEVEEL?</vt:lpstr>
      <vt:lpstr>INFOSESSIE</vt:lpstr>
      <vt:lpstr>LOOPTIJD</vt:lpstr>
      <vt:lpstr>INFOSESSIE</vt:lpstr>
      <vt:lpstr>ONDERSTEUNING </vt:lpstr>
      <vt:lpstr>OPVOLGING DOOR PROJECTBEHEERDER EUROPA WSE</vt:lpstr>
      <vt:lpstr>INFOSESSIE</vt:lpstr>
      <vt:lpstr>PRAKTISCH EN TIMING</vt:lpstr>
      <vt:lpstr>PRAKTISCH EN TIMING</vt:lpstr>
      <vt:lpstr>PRAKTISCH EN TIMING</vt:lpstr>
      <vt:lpstr>PRAKTISCH EN TIMING</vt:lpstr>
      <vt:lpstr>PRAKTISCH EN TIMING</vt:lpstr>
      <vt:lpstr>PRAKTISCH EN TIMING</vt:lpstr>
      <vt:lpstr>PRAKTISCH EN TIMING</vt:lpstr>
      <vt:lpstr>         Wat is PLATOS?</vt:lpstr>
      <vt:lpstr>         Hoe gebruik ik PLATOS?</vt:lpstr>
      <vt:lpstr>         Waar vind ik meer informatie?</vt:lpstr>
      <vt:lpstr>PRAKTISCH EN TIMING</vt:lpstr>
      <vt:lpstr>PRAKTISCH EN TIMING</vt:lpstr>
      <vt:lpstr>PRAKTISCH EN TIMING</vt:lpstr>
      <vt:lpstr>PRAKTISCHE ONDERSTEUNING</vt:lpstr>
      <vt:lpstr>PowerPoint-presentatie</vt:lpstr>
      <vt:lpstr>INFO EN 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4e pijler inburgering</dc:title>
  <dc:creator>Smeyers Evelyn</dc:creator>
  <cp:lastModifiedBy>Van Hecke Lisa</cp:lastModifiedBy>
  <cp:revision>1</cp:revision>
  <dcterms:created xsi:type="dcterms:W3CDTF">2022-12-06T08:36:13Z</dcterms:created>
  <dcterms:modified xsi:type="dcterms:W3CDTF">2023-10-03T12:53:41Z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0x010100606CA844102E4D45BC7E36E1C49FDD88</vt:lpwstr>
  </property>
  <property fmtid="{D5CDD505-2E9C-101B-9397-08002B2CF9AE}" pid="3" name="MediaServiceImageTags">
    <vt:lpwstr/>
  </property>
</Properties>
</file>